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7" r:id="rId5"/>
    <p:sldId id="308" r:id="rId6"/>
    <p:sldId id="276" r:id="rId7"/>
    <p:sldId id="339" r:id="rId8"/>
    <p:sldId id="258" r:id="rId9"/>
    <p:sldId id="316" r:id="rId10"/>
    <p:sldId id="342" r:id="rId11"/>
    <p:sldId id="333" r:id="rId12"/>
    <p:sldId id="260" r:id="rId13"/>
    <p:sldId id="330" r:id="rId14"/>
    <p:sldId id="302" r:id="rId15"/>
    <p:sldId id="277" r:id="rId16"/>
    <p:sldId id="343" r:id="rId17"/>
    <p:sldId id="334" r:id="rId18"/>
    <p:sldId id="286" r:id="rId19"/>
    <p:sldId id="287" r:id="rId20"/>
    <p:sldId id="284" r:id="rId21"/>
    <p:sldId id="259" r:id="rId22"/>
    <p:sldId id="292" r:id="rId23"/>
    <p:sldId id="293" r:id="rId24"/>
    <p:sldId id="318" r:id="rId25"/>
    <p:sldId id="295" r:id="rId26"/>
    <p:sldId id="296" r:id="rId27"/>
    <p:sldId id="275" r:id="rId28"/>
    <p:sldId id="33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EB516-FC96-48B2-AAD6-3D18C060C9F3}" v="15" dt="2022-10-19T09:41:35.225"/>
    <p1510:client id="{76183332-D440-4ED2-91B7-38027B0554D8}" v="3" dt="2022-10-18T11:37:35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43" autoAdjust="0"/>
  </p:normalViewPr>
  <p:slideViewPr>
    <p:cSldViewPr snapToGrid="0">
      <p:cViewPr varScale="1">
        <p:scale>
          <a:sx n="90" d="100"/>
          <a:sy n="90" d="100"/>
        </p:scale>
        <p:origin x="108" y="450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ening, Lacye" userId="4c8b9b71-e9d0-476e-9a0c-c4bd6a2934a1" providerId="ADAL" clId="{76183332-D440-4ED2-91B7-38027B0554D8}"/>
    <pc:docChg chg="undo custSel addSld delSld modSld sldOrd">
      <pc:chgData name="Groening, Lacye" userId="4c8b9b71-e9d0-476e-9a0c-c4bd6a2934a1" providerId="ADAL" clId="{76183332-D440-4ED2-91B7-38027B0554D8}" dt="2022-10-18T11:38:31.966" v="384" actId="20577"/>
      <pc:docMkLst>
        <pc:docMk/>
      </pc:docMkLst>
      <pc:sldChg chg="delSp mod">
        <pc:chgData name="Groening, Lacye" userId="4c8b9b71-e9d0-476e-9a0c-c4bd6a2934a1" providerId="ADAL" clId="{76183332-D440-4ED2-91B7-38027B0554D8}" dt="2022-10-18T11:37:32.554" v="383" actId="478"/>
        <pc:sldMkLst>
          <pc:docMk/>
          <pc:sldMk cId="900002786" sldId="257"/>
        </pc:sldMkLst>
        <pc:picChg chg="del">
          <ac:chgData name="Groening, Lacye" userId="4c8b9b71-e9d0-476e-9a0c-c4bd6a2934a1" providerId="ADAL" clId="{76183332-D440-4ED2-91B7-38027B0554D8}" dt="2022-10-18T11:37:32.554" v="383" actId="478"/>
          <ac:picMkLst>
            <pc:docMk/>
            <pc:sldMk cId="900002786" sldId="257"/>
            <ac:picMk id="7" creationId="{9F91AEF2-2DCF-4153-A752-B8D0A7A9F3A3}"/>
          </ac:picMkLst>
        </pc:picChg>
      </pc:sldChg>
      <pc:sldChg chg="add">
        <pc:chgData name="Groening, Lacye" userId="4c8b9b71-e9d0-476e-9a0c-c4bd6a2934a1" providerId="ADAL" clId="{76183332-D440-4ED2-91B7-38027B0554D8}" dt="2022-10-18T08:28:57.615" v="39"/>
        <pc:sldMkLst>
          <pc:docMk/>
          <pc:sldMk cId="633413894" sldId="276"/>
        </pc:sldMkLst>
      </pc:sldChg>
      <pc:sldChg chg="ord">
        <pc:chgData name="Groening, Lacye" userId="4c8b9b71-e9d0-476e-9a0c-c4bd6a2934a1" providerId="ADAL" clId="{76183332-D440-4ED2-91B7-38027B0554D8}" dt="2022-10-18T11:36:28.050" v="382" actId="20578"/>
        <pc:sldMkLst>
          <pc:docMk/>
          <pc:sldMk cId="4191304523" sldId="287"/>
        </pc:sldMkLst>
      </pc:sldChg>
      <pc:sldChg chg="modSp mod">
        <pc:chgData name="Groening, Lacye" userId="4c8b9b71-e9d0-476e-9a0c-c4bd6a2934a1" providerId="ADAL" clId="{76183332-D440-4ED2-91B7-38027B0554D8}" dt="2022-10-18T11:38:31.966" v="384" actId="20577"/>
        <pc:sldMkLst>
          <pc:docMk/>
          <pc:sldMk cId="3675904757" sldId="308"/>
        </pc:sldMkLst>
        <pc:spChg chg="mod">
          <ac:chgData name="Groening, Lacye" userId="4c8b9b71-e9d0-476e-9a0c-c4bd6a2934a1" providerId="ADAL" clId="{76183332-D440-4ED2-91B7-38027B0554D8}" dt="2022-10-18T11:38:31.966" v="384" actId="20577"/>
          <ac:spMkLst>
            <pc:docMk/>
            <pc:sldMk cId="3675904757" sldId="308"/>
            <ac:spMk id="2" creationId="{00000000-0000-0000-0000-000000000000}"/>
          </ac:spMkLst>
        </pc:spChg>
      </pc:sldChg>
      <pc:sldChg chg="del">
        <pc:chgData name="Groening, Lacye" userId="4c8b9b71-e9d0-476e-9a0c-c4bd6a2934a1" providerId="ADAL" clId="{76183332-D440-4ED2-91B7-38027B0554D8}" dt="2022-10-18T11:36:23.904" v="379" actId="47"/>
        <pc:sldMkLst>
          <pc:docMk/>
          <pc:sldMk cId="331823122" sldId="335"/>
        </pc:sldMkLst>
      </pc:sldChg>
      <pc:sldChg chg="modSp del mod">
        <pc:chgData name="Groening, Lacye" userId="4c8b9b71-e9d0-476e-9a0c-c4bd6a2934a1" providerId="ADAL" clId="{76183332-D440-4ED2-91B7-38027B0554D8}" dt="2022-10-18T11:36:22.729" v="378" actId="47"/>
        <pc:sldMkLst>
          <pc:docMk/>
          <pc:sldMk cId="885171058" sldId="336"/>
        </pc:sldMkLst>
        <pc:spChg chg="mod">
          <ac:chgData name="Groening, Lacye" userId="4c8b9b71-e9d0-476e-9a0c-c4bd6a2934a1" providerId="ADAL" clId="{76183332-D440-4ED2-91B7-38027B0554D8}" dt="2022-10-18T11:26:09.413" v="150" actId="20577"/>
          <ac:spMkLst>
            <pc:docMk/>
            <pc:sldMk cId="885171058" sldId="336"/>
            <ac:spMk id="3" creationId="{7252A5C8-3961-40BD-BF15-6F571C12743D}"/>
          </ac:spMkLst>
        </pc:spChg>
      </pc:sldChg>
      <pc:sldChg chg="modSp mod">
        <pc:chgData name="Groening, Lacye" userId="4c8b9b71-e9d0-476e-9a0c-c4bd6a2934a1" providerId="ADAL" clId="{76183332-D440-4ED2-91B7-38027B0554D8}" dt="2022-10-18T11:34:06.660" v="375" actId="20577"/>
        <pc:sldMkLst>
          <pc:docMk/>
          <pc:sldMk cId="3845399943" sldId="339"/>
        </pc:sldMkLst>
        <pc:spChg chg="mod">
          <ac:chgData name="Groening, Lacye" userId="4c8b9b71-e9d0-476e-9a0c-c4bd6a2934a1" providerId="ADAL" clId="{76183332-D440-4ED2-91B7-38027B0554D8}" dt="2022-10-18T11:34:06.660" v="375" actId="20577"/>
          <ac:spMkLst>
            <pc:docMk/>
            <pc:sldMk cId="3845399943" sldId="339"/>
            <ac:spMk id="3" creationId="{BF17FB8C-C7D2-475A-8DCA-22824FC60844}"/>
          </ac:spMkLst>
        </pc:spChg>
      </pc:sldChg>
      <pc:sldChg chg="new del">
        <pc:chgData name="Groening, Lacye" userId="4c8b9b71-e9d0-476e-9a0c-c4bd6a2934a1" providerId="ADAL" clId="{76183332-D440-4ED2-91B7-38027B0554D8}" dt="2022-10-18T11:36:05.282" v="377" actId="47"/>
        <pc:sldMkLst>
          <pc:docMk/>
          <pc:sldMk cId="2842758045" sldId="340"/>
        </pc:sldMkLst>
      </pc:sldChg>
      <pc:sldChg chg="new del">
        <pc:chgData name="Groening, Lacye" userId="4c8b9b71-e9d0-476e-9a0c-c4bd6a2934a1" providerId="ADAL" clId="{76183332-D440-4ED2-91B7-38027B0554D8}" dt="2022-10-18T11:34:50.852" v="376" actId="47"/>
        <pc:sldMkLst>
          <pc:docMk/>
          <pc:sldMk cId="3310265791" sldId="341"/>
        </pc:sldMkLst>
      </pc:sldChg>
    </pc:docChg>
  </pc:docChgLst>
  <pc:docChgLst>
    <pc:chgData name="Groening, Lacye" userId="4c8b9b71-e9d0-476e-9a0c-c4bd6a2934a1" providerId="ADAL" clId="{0B91E6FF-CACE-4D56-ADB7-EB70206EE69C}"/>
    <pc:docChg chg="custSel addSld delSld modSld">
      <pc:chgData name="Groening, Lacye" userId="4c8b9b71-e9d0-476e-9a0c-c4bd6a2934a1" providerId="ADAL" clId="{0B91E6FF-CACE-4D56-ADB7-EB70206EE69C}" dt="2022-09-28T14:27:56.132" v="1707" actId="20577"/>
      <pc:docMkLst>
        <pc:docMk/>
      </pc:docMkLst>
      <pc:sldChg chg="addSp delSp modSp mod">
        <pc:chgData name="Groening, Lacye" userId="4c8b9b71-e9d0-476e-9a0c-c4bd6a2934a1" providerId="ADAL" clId="{0B91E6FF-CACE-4D56-ADB7-EB70206EE69C}" dt="2022-09-28T14:14:24.706" v="999" actId="962"/>
        <pc:sldMkLst>
          <pc:docMk/>
          <pc:sldMk cId="900002786" sldId="257"/>
        </pc:sldMkLst>
        <pc:spChg chg="mod">
          <ac:chgData name="Groening, Lacye" userId="4c8b9b71-e9d0-476e-9a0c-c4bd6a2934a1" providerId="ADAL" clId="{0B91E6FF-CACE-4D56-ADB7-EB70206EE69C}" dt="2022-09-28T13:14:54.936" v="67" actId="20577"/>
          <ac:spMkLst>
            <pc:docMk/>
            <pc:sldMk cId="900002786" sldId="257"/>
            <ac:spMk id="2" creationId="{00000000-0000-0000-0000-000000000000}"/>
          </ac:spMkLst>
        </pc:spChg>
        <pc:spChg chg="mod">
          <ac:chgData name="Groening, Lacye" userId="4c8b9b71-e9d0-476e-9a0c-c4bd6a2934a1" providerId="ADAL" clId="{0B91E6FF-CACE-4D56-ADB7-EB70206EE69C}" dt="2022-09-28T13:15:01.740" v="73" actId="20577"/>
          <ac:spMkLst>
            <pc:docMk/>
            <pc:sldMk cId="900002786" sldId="257"/>
            <ac:spMk id="3" creationId="{00000000-0000-0000-0000-000000000000}"/>
          </ac:spMkLst>
        </pc:spChg>
        <pc:spChg chg="mod">
          <ac:chgData name="Groening, Lacye" userId="4c8b9b71-e9d0-476e-9a0c-c4bd6a2934a1" providerId="ADAL" clId="{0B91E6FF-CACE-4D56-ADB7-EB70206EE69C}" dt="2022-09-28T13:15:14.642" v="91" actId="20577"/>
          <ac:spMkLst>
            <pc:docMk/>
            <pc:sldMk cId="900002786" sldId="257"/>
            <ac:spMk id="4" creationId="{00000000-0000-0000-0000-000000000000}"/>
          </ac:spMkLst>
        </pc:spChg>
        <pc:spChg chg="add del mod">
          <ac:chgData name="Groening, Lacye" userId="4c8b9b71-e9d0-476e-9a0c-c4bd6a2934a1" providerId="ADAL" clId="{0B91E6FF-CACE-4D56-ADB7-EB70206EE69C}" dt="2022-09-28T13:28:19.871" v="982" actId="931"/>
          <ac:spMkLst>
            <pc:docMk/>
            <pc:sldMk cId="900002786" sldId="257"/>
            <ac:spMk id="8" creationId="{772E6860-B83E-431E-8C9C-28CAF1FF7F85}"/>
          </ac:spMkLst>
        </pc:spChg>
        <pc:spChg chg="add del mod">
          <ac:chgData name="Groening, Lacye" userId="4c8b9b71-e9d0-476e-9a0c-c4bd6a2934a1" providerId="ADAL" clId="{0B91E6FF-CACE-4D56-ADB7-EB70206EE69C}" dt="2022-09-28T13:29:24.741" v="987" actId="931"/>
          <ac:spMkLst>
            <pc:docMk/>
            <pc:sldMk cId="900002786" sldId="257"/>
            <ac:spMk id="12" creationId="{5EECD43C-D762-47CF-BFC2-9932861B36D9}"/>
          </ac:spMkLst>
        </pc:spChg>
        <pc:spChg chg="add del mod">
          <ac:chgData name="Groening, Lacye" userId="4c8b9b71-e9d0-476e-9a0c-c4bd6a2934a1" providerId="ADAL" clId="{0B91E6FF-CACE-4D56-ADB7-EB70206EE69C}" dt="2022-09-28T13:29:53.203" v="991" actId="931"/>
          <ac:spMkLst>
            <pc:docMk/>
            <pc:sldMk cId="900002786" sldId="257"/>
            <ac:spMk id="16" creationId="{AA93A6CE-F0FE-4C03-92C3-7D8EB7A53B8E}"/>
          </ac:spMkLst>
        </pc:spChg>
        <pc:spChg chg="add del mod">
          <ac:chgData name="Groening, Lacye" userId="4c8b9b71-e9d0-476e-9a0c-c4bd6a2934a1" providerId="ADAL" clId="{0B91E6FF-CACE-4D56-ADB7-EB70206EE69C}" dt="2022-09-28T13:30:10.544" v="994" actId="931"/>
          <ac:spMkLst>
            <pc:docMk/>
            <pc:sldMk cId="900002786" sldId="257"/>
            <ac:spMk id="20" creationId="{0920C873-6B80-41B6-9B17-D236A39A4D81}"/>
          </ac:spMkLst>
        </pc:spChg>
        <pc:spChg chg="add del mod">
          <ac:chgData name="Groening, Lacye" userId="4c8b9b71-e9d0-476e-9a0c-c4bd6a2934a1" providerId="ADAL" clId="{0B91E6FF-CACE-4D56-ADB7-EB70206EE69C}" dt="2022-09-28T14:14:23.111" v="997" actId="931"/>
          <ac:spMkLst>
            <pc:docMk/>
            <pc:sldMk cId="900002786" sldId="257"/>
            <ac:spMk id="25" creationId="{8DD6EF3F-A899-444A-9A23-E8609450D663}"/>
          </ac:spMkLst>
        </pc:spChg>
        <pc:picChg chg="add del mod">
          <ac:chgData name="Groening, Lacye" userId="4c8b9b71-e9d0-476e-9a0c-c4bd6a2934a1" providerId="ADAL" clId="{0B91E6FF-CACE-4D56-ADB7-EB70206EE69C}" dt="2022-09-28T13:29:20.709" v="986" actId="478"/>
          <ac:picMkLst>
            <pc:docMk/>
            <pc:sldMk cId="900002786" sldId="257"/>
            <ac:picMk id="10" creationId="{1880FF6B-2844-44BA-BB86-A59E0EF09180}"/>
          </ac:picMkLst>
        </pc:picChg>
        <pc:picChg chg="add del mod">
          <ac:chgData name="Groening, Lacye" userId="4c8b9b71-e9d0-476e-9a0c-c4bd6a2934a1" providerId="ADAL" clId="{0B91E6FF-CACE-4D56-ADB7-EB70206EE69C}" dt="2022-09-28T13:29:48.835" v="990" actId="478"/>
          <ac:picMkLst>
            <pc:docMk/>
            <pc:sldMk cId="900002786" sldId="257"/>
            <ac:picMk id="14" creationId="{4114E881-51FC-4390-9B55-6C7A78287374}"/>
          </ac:picMkLst>
        </pc:picChg>
        <pc:picChg chg="add del mod">
          <ac:chgData name="Groening, Lacye" userId="4c8b9b71-e9d0-476e-9a0c-c4bd6a2934a1" providerId="ADAL" clId="{0B91E6FF-CACE-4D56-ADB7-EB70206EE69C}" dt="2022-09-28T13:30:06.833" v="993" actId="478"/>
          <ac:picMkLst>
            <pc:docMk/>
            <pc:sldMk cId="900002786" sldId="257"/>
            <ac:picMk id="18" creationId="{B366B204-20CC-46CD-8C6D-75F0F088BB4F}"/>
          </ac:picMkLst>
        </pc:picChg>
        <pc:picChg chg="add del mod">
          <ac:chgData name="Groening, Lacye" userId="4c8b9b71-e9d0-476e-9a0c-c4bd6a2934a1" providerId="ADAL" clId="{0B91E6FF-CACE-4D56-ADB7-EB70206EE69C}" dt="2022-09-28T13:30:50.626" v="996" actId="478"/>
          <ac:picMkLst>
            <pc:docMk/>
            <pc:sldMk cId="900002786" sldId="257"/>
            <ac:picMk id="22" creationId="{9F5FCEB8-EADB-4541-8580-9E8C953B44A8}"/>
          </ac:picMkLst>
        </pc:picChg>
        <pc:picChg chg="del">
          <ac:chgData name="Groening, Lacye" userId="4c8b9b71-e9d0-476e-9a0c-c4bd6a2934a1" providerId="ADAL" clId="{0B91E6FF-CACE-4D56-ADB7-EB70206EE69C}" dt="2022-09-28T13:26:18.217" v="981" actId="478"/>
          <ac:picMkLst>
            <pc:docMk/>
            <pc:sldMk cId="900002786" sldId="257"/>
            <ac:picMk id="24" creationId="{7E4B0B63-0C79-9446-AF59-6733B72D613A}"/>
          </ac:picMkLst>
        </pc:picChg>
        <pc:picChg chg="add mod">
          <ac:chgData name="Groening, Lacye" userId="4c8b9b71-e9d0-476e-9a0c-c4bd6a2934a1" providerId="ADAL" clId="{0B91E6FF-CACE-4D56-ADB7-EB70206EE69C}" dt="2022-09-28T14:14:24.706" v="999" actId="962"/>
          <ac:picMkLst>
            <pc:docMk/>
            <pc:sldMk cId="900002786" sldId="257"/>
            <ac:picMk id="27" creationId="{0FC5DCE7-0D66-41AF-91C3-B8732332BABC}"/>
          </ac:picMkLst>
        </pc:picChg>
      </pc:sldChg>
      <pc:sldChg chg="delSp modSp mod">
        <pc:chgData name="Groening, Lacye" userId="4c8b9b71-e9d0-476e-9a0c-c4bd6a2934a1" providerId="ADAL" clId="{0B91E6FF-CACE-4D56-ADB7-EB70206EE69C}" dt="2022-09-28T13:26:13.947" v="980" actId="478"/>
        <pc:sldMkLst>
          <pc:docMk/>
          <pc:sldMk cId="1409402432" sldId="275"/>
        </pc:sldMkLst>
        <pc:spChg chg="del mod">
          <ac:chgData name="Groening, Lacye" userId="4c8b9b71-e9d0-476e-9a0c-c4bd6a2934a1" providerId="ADAL" clId="{0B91E6FF-CACE-4D56-ADB7-EB70206EE69C}" dt="2022-09-28T13:26:13.947" v="980" actId="478"/>
          <ac:spMkLst>
            <pc:docMk/>
            <pc:sldMk cId="1409402432" sldId="275"/>
            <ac:spMk id="11" creationId="{00000000-0000-0000-0000-000000000000}"/>
          </ac:spMkLst>
        </pc:spChg>
      </pc:sldChg>
      <pc:sldChg chg="modSp new del mod">
        <pc:chgData name="Groening, Lacye" userId="4c8b9b71-e9d0-476e-9a0c-c4bd6a2934a1" providerId="ADAL" clId="{0B91E6FF-CACE-4D56-ADB7-EB70206EE69C}" dt="2022-09-28T14:26:07.485" v="1598" actId="47"/>
        <pc:sldMkLst>
          <pc:docMk/>
          <pc:sldMk cId="142319301" sldId="337"/>
        </pc:sldMkLst>
        <pc:spChg chg="mod">
          <ac:chgData name="Groening, Lacye" userId="4c8b9b71-e9d0-476e-9a0c-c4bd6a2934a1" providerId="ADAL" clId="{0B91E6FF-CACE-4D56-ADB7-EB70206EE69C}" dt="2022-09-28T14:25:43.671" v="1572" actId="20577"/>
          <ac:spMkLst>
            <pc:docMk/>
            <pc:sldMk cId="142319301" sldId="337"/>
            <ac:spMk id="2" creationId="{6A354C83-9CC4-4CE5-A04B-A19BBD97FB52}"/>
          </ac:spMkLst>
        </pc:spChg>
        <pc:spChg chg="mod">
          <ac:chgData name="Groening, Lacye" userId="4c8b9b71-e9d0-476e-9a0c-c4bd6a2934a1" providerId="ADAL" clId="{0B91E6FF-CACE-4D56-ADB7-EB70206EE69C}" dt="2022-09-28T14:26:01.859" v="1597" actId="20577"/>
          <ac:spMkLst>
            <pc:docMk/>
            <pc:sldMk cId="142319301" sldId="337"/>
            <ac:spMk id="3" creationId="{DCBC5466-A936-4C9F-88CC-887F5EA1C858}"/>
          </ac:spMkLst>
        </pc:spChg>
      </pc:sldChg>
      <pc:sldChg chg="delSp modSp new mod">
        <pc:chgData name="Groening, Lacye" userId="4c8b9b71-e9d0-476e-9a0c-c4bd6a2934a1" providerId="ADAL" clId="{0B91E6FF-CACE-4D56-ADB7-EB70206EE69C}" dt="2022-09-28T13:17:37.956" v="241" actId="20577"/>
        <pc:sldMkLst>
          <pc:docMk/>
          <pc:sldMk cId="2171411765" sldId="338"/>
        </pc:sldMkLst>
        <pc:spChg chg="mod">
          <ac:chgData name="Groening, Lacye" userId="4c8b9b71-e9d0-476e-9a0c-c4bd6a2934a1" providerId="ADAL" clId="{0B91E6FF-CACE-4D56-ADB7-EB70206EE69C}" dt="2022-09-28T13:17:37.956" v="241" actId="20577"/>
          <ac:spMkLst>
            <pc:docMk/>
            <pc:sldMk cId="2171411765" sldId="338"/>
            <ac:spMk id="2" creationId="{1172CF96-20C2-4096-B423-663014E6BC1A}"/>
          </ac:spMkLst>
        </pc:spChg>
        <pc:spChg chg="del">
          <ac:chgData name="Groening, Lacye" userId="4c8b9b71-e9d0-476e-9a0c-c4bd6a2934a1" providerId="ADAL" clId="{0B91E6FF-CACE-4D56-ADB7-EB70206EE69C}" dt="2022-09-28T13:17:10.986" v="179" actId="478"/>
          <ac:spMkLst>
            <pc:docMk/>
            <pc:sldMk cId="2171411765" sldId="338"/>
            <ac:spMk id="3" creationId="{6DCAE96B-BBC5-4681-A96B-7C7467F79F98}"/>
          </ac:spMkLst>
        </pc:spChg>
      </pc:sldChg>
      <pc:sldChg chg="delSp modSp new mod">
        <pc:chgData name="Groening, Lacye" userId="4c8b9b71-e9d0-476e-9a0c-c4bd6a2934a1" providerId="ADAL" clId="{0B91E6FF-CACE-4D56-ADB7-EB70206EE69C}" dt="2022-09-28T14:27:56.132" v="1707" actId="20577"/>
        <pc:sldMkLst>
          <pc:docMk/>
          <pc:sldMk cId="3845399943" sldId="339"/>
        </pc:sldMkLst>
        <pc:spChg chg="mod">
          <ac:chgData name="Groening, Lacye" userId="4c8b9b71-e9d0-476e-9a0c-c4bd6a2934a1" providerId="ADAL" clId="{0B91E6FF-CACE-4D56-ADB7-EB70206EE69C}" dt="2022-09-28T14:23:55.723" v="1438" actId="20577"/>
          <ac:spMkLst>
            <pc:docMk/>
            <pc:sldMk cId="3845399943" sldId="339"/>
            <ac:spMk id="2" creationId="{1CB97DE9-B652-458C-9079-B81FA8BF5083}"/>
          </ac:spMkLst>
        </pc:spChg>
        <pc:spChg chg="mod">
          <ac:chgData name="Groening, Lacye" userId="4c8b9b71-e9d0-476e-9a0c-c4bd6a2934a1" providerId="ADAL" clId="{0B91E6FF-CACE-4D56-ADB7-EB70206EE69C}" dt="2022-09-28T14:27:56.132" v="1707" actId="20577"/>
          <ac:spMkLst>
            <pc:docMk/>
            <pc:sldMk cId="3845399943" sldId="339"/>
            <ac:spMk id="3" creationId="{BF17FB8C-C7D2-475A-8DCA-22824FC60844}"/>
          </ac:spMkLst>
        </pc:spChg>
        <pc:spChg chg="del">
          <ac:chgData name="Groening, Lacye" userId="4c8b9b71-e9d0-476e-9a0c-c4bd6a2934a1" providerId="ADAL" clId="{0B91E6FF-CACE-4D56-ADB7-EB70206EE69C}" dt="2022-09-28T14:27:39.031" v="1692" actId="478"/>
          <ac:spMkLst>
            <pc:docMk/>
            <pc:sldMk cId="3845399943" sldId="339"/>
            <ac:spMk id="5" creationId="{D07F94CA-0EC5-4CE6-8B85-88CAA7F231C6}"/>
          </ac:spMkLst>
        </pc:spChg>
      </pc:sldChg>
    </pc:docChg>
  </pc:docChgLst>
  <pc:docChgLst>
    <pc:chgData name="Nafradi, Balint" userId="0db01b31-6f28-48bf-a3b8-f7a4f536a1c6" providerId="ADAL" clId="{3B5EB516-FC96-48B2-AAD6-3D18C060C9F3}"/>
    <pc:docChg chg="undo custSel addSld delSld modSld sldOrd">
      <pc:chgData name="Nafradi, Balint" userId="0db01b31-6f28-48bf-a3b8-f7a4f536a1c6" providerId="ADAL" clId="{3B5EB516-FC96-48B2-AAD6-3D18C060C9F3}" dt="2022-10-19T09:41:37.323" v="521" actId="962"/>
      <pc:docMkLst>
        <pc:docMk/>
      </pc:docMkLst>
      <pc:sldChg chg="addSp delSp modSp new del mod modClrScheme chgLayout">
        <pc:chgData name="Nafradi, Balint" userId="0db01b31-6f28-48bf-a3b8-f7a4f536a1c6" providerId="ADAL" clId="{3B5EB516-FC96-48B2-AAD6-3D18C060C9F3}" dt="2022-10-19T09:31:34.058" v="436" actId="2696"/>
        <pc:sldMkLst>
          <pc:docMk/>
          <pc:sldMk cId="1285376144" sldId="340"/>
        </pc:sldMkLst>
        <pc:spChg chg="add del">
          <ac:chgData name="Nafradi, Balint" userId="0db01b31-6f28-48bf-a3b8-f7a4f536a1c6" providerId="ADAL" clId="{3B5EB516-FC96-48B2-AAD6-3D18C060C9F3}" dt="2022-10-19T06:46:23.835" v="74" actId="26606"/>
          <ac:spMkLst>
            <pc:docMk/>
            <pc:sldMk cId="1285376144" sldId="340"/>
            <ac:spMk id="2" creationId="{0321653A-1130-45A9-9C7D-CCEEF8877808}"/>
          </ac:spMkLst>
        </pc:spChg>
        <pc:spChg chg="mod">
          <ac:chgData name="Nafradi, Balint" userId="0db01b31-6f28-48bf-a3b8-f7a4f536a1c6" providerId="ADAL" clId="{3B5EB516-FC96-48B2-AAD6-3D18C060C9F3}" dt="2022-10-19T08:51:51.737" v="86" actId="20577"/>
          <ac:spMkLst>
            <pc:docMk/>
            <pc:sldMk cId="1285376144" sldId="340"/>
            <ac:spMk id="3" creationId="{3A75BA04-4303-4304-B62B-554C4ED3801F}"/>
          </ac:spMkLst>
        </pc:spChg>
        <pc:spChg chg="add del">
          <ac:chgData name="Nafradi, Balint" userId="0db01b31-6f28-48bf-a3b8-f7a4f536a1c6" providerId="ADAL" clId="{3B5EB516-FC96-48B2-AAD6-3D18C060C9F3}" dt="2022-10-19T06:46:23.835" v="74" actId="26606"/>
          <ac:spMkLst>
            <pc:docMk/>
            <pc:sldMk cId="1285376144" sldId="340"/>
            <ac:spMk id="4" creationId="{19A62886-7D6C-409E-ACEB-A2F9E1CF3D9F}"/>
          </ac:spMkLst>
        </pc:spChg>
        <pc:spChg chg="mod ord">
          <ac:chgData name="Nafradi, Balint" userId="0db01b31-6f28-48bf-a3b8-f7a4f536a1c6" providerId="ADAL" clId="{3B5EB516-FC96-48B2-AAD6-3D18C060C9F3}" dt="2022-10-19T06:46:23.835" v="74" actId="26606"/>
          <ac:spMkLst>
            <pc:docMk/>
            <pc:sldMk cId="1285376144" sldId="340"/>
            <ac:spMk id="5" creationId="{5F114778-ABE9-414A-A108-4661DFCC4E51}"/>
          </ac:spMkLst>
        </pc:spChg>
        <pc:spChg chg="mod">
          <ac:chgData name="Nafradi, Balint" userId="0db01b31-6f28-48bf-a3b8-f7a4f536a1c6" providerId="ADAL" clId="{3B5EB516-FC96-48B2-AAD6-3D18C060C9F3}" dt="2022-10-19T06:46:23.835" v="74" actId="26606"/>
          <ac:spMkLst>
            <pc:docMk/>
            <pc:sldMk cId="1285376144" sldId="340"/>
            <ac:spMk id="6" creationId="{41360A16-93A7-4553-949D-A3DBF905CFFA}"/>
          </ac:spMkLst>
        </pc:spChg>
        <pc:spChg chg="mod">
          <ac:chgData name="Nafradi, Balint" userId="0db01b31-6f28-48bf-a3b8-f7a4f536a1c6" providerId="ADAL" clId="{3B5EB516-FC96-48B2-AAD6-3D18C060C9F3}" dt="2022-10-19T06:46:23.835" v="74" actId="26606"/>
          <ac:spMkLst>
            <pc:docMk/>
            <pc:sldMk cId="1285376144" sldId="340"/>
            <ac:spMk id="7" creationId="{D46064C3-F5F3-4A57-B82E-F6F61CCF1521}"/>
          </ac:spMkLst>
        </pc:spChg>
        <pc:spChg chg="add del mod">
          <ac:chgData name="Nafradi, Balint" userId="0db01b31-6f28-48bf-a3b8-f7a4f536a1c6" providerId="ADAL" clId="{3B5EB516-FC96-48B2-AAD6-3D18C060C9F3}" dt="2022-10-19T06:44:37.600" v="63"/>
          <ac:spMkLst>
            <pc:docMk/>
            <pc:sldMk cId="1285376144" sldId="340"/>
            <ac:spMk id="8" creationId="{6F7E9D71-12D5-4E92-87AC-415DE7C783C4}"/>
          </ac:spMkLst>
        </pc:spChg>
        <pc:spChg chg="add del mod">
          <ac:chgData name="Nafradi, Balint" userId="0db01b31-6f28-48bf-a3b8-f7a4f536a1c6" providerId="ADAL" clId="{3B5EB516-FC96-48B2-AAD6-3D18C060C9F3}" dt="2022-10-19T09:02:55.734" v="100" actId="931"/>
          <ac:spMkLst>
            <pc:docMk/>
            <pc:sldMk cId="1285376144" sldId="340"/>
            <ac:spMk id="9" creationId="{5265C742-7659-D575-6BD1-30BBDB21229D}"/>
          </ac:spMkLst>
        </pc:spChg>
        <pc:spChg chg="add del mod">
          <ac:chgData name="Nafradi, Balint" userId="0db01b31-6f28-48bf-a3b8-f7a4f536a1c6" providerId="ADAL" clId="{3B5EB516-FC96-48B2-AAD6-3D18C060C9F3}" dt="2022-10-19T06:46:29.586" v="75" actId="931"/>
          <ac:spMkLst>
            <pc:docMk/>
            <pc:sldMk cId="1285376144" sldId="340"/>
            <ac:spMk id="14" creationId="{14357E54-039F-72BA-E614-F61C198F3990}"/>
          </ac:spMkLst>
        </pc:spChg>
        <pc:spChg chg="add del mod">
          <ac:chgData name="Nafradi, Balint" userId="0db01b31-6f28-48bf-a3b8-f7a4f536a1c6" providerId="ADAL" clId="{3B5EB516-FC96-48B2-AAD6-3D18C060C9F3}" dt="2022-10-19T09:03:58.286" v="104" actId="931"/>
          <ac:spMkLst>
            <pc:docMk/>
            <pc:sldMk cId="1285376144" sldId="340"/>
            <ac:spMk id="19" creationId="{2F3ECA1D-190E-4303-B92D-54F01BB4CFFD}"/>
          </ac:spMkLst>
        </pc:spChg>
        <pc:picChg chg="add del mod">
          <ac:chgData name="Nafradi, Balint" userId="0db01b31-6f28-48bf-a3b8-f7a4f536a1c6" providerId="ADAL" clId="{3B5EB516-FC96-48B2-AAD6-3D18C060C9F3}" dt="2022-10-19T06:46:12.271" v="73" actId="931"/>
          <ac:picMkLst>
            <pc:docMk/>
            <pc:sldMk cId="1285376144" sldId="340"/>
            <ac:picMk id="10" creationId="{DFC42DA3-9A4E-470D-81B5-519CAA85772E}"/>
          </ac:picMkLst>
        </pc:picChg>
        <pc:picChg chg="add del mod">
          <ac:chgData name="Nafradi, Balint" userId="0db01b31-6f28-48bf-a3b8-f7a4f536a1c6" providerId="ADAL" clId="{3B5EB516-FC96-48B2-AAD6-3D18C060C9F3}" dt="2022-10-19T06:46:05.790" v="71" actId="931"/>
          <ac:picMkLst>
            <pc:docMk/>
            <pc:sldMk cId="1285376144" sldId="340"/>
            <ac:picMk id="12" creationId="{8F054306-E15F-4D14-9E81-3EBE39B532B6}"/>
          </ac:picMkLst>
        </pc:picChg>
        <pc:picChg chg="add mod">
          <ac:chgData name="Nafradi, Balint" userId="0db01b31-6f28-48bf-a3b8-f7a4f536a1c6" providerId="ADAL" clId="{3B5EB516-FC96-48B2-AAD6-3D18C060C9F3}" dt="2022-10-19T06:46:30.984" v="77" actId="962"/>
          <ac:picMkLst>
            <pc:docMk/>
            <pc:sldMk cId="1285376144" sldId="340"/>
            <ac:picMk id="15" creationId="{0D2456EC-DA7C-43F3-B6A2-82C84B20B6E0}"/>
          </ac:picMkLst>
        </pc:picChg>
        <pc:picChg chg="add del mod">
          <ac:chgData name="Nafradi, Balint" userId="0db01b31-6f28-48bf-a3b8-f7a4f536a1c6" providerId="ADAL" clId="{3B5EB516-FC96-48B2-AAD6-3D18C060C9F3}" dt="2022-10-19T09:03:52.788" v="103" actId="478"/>
          <ac:picMkLst>
            <pc:docMk/>
            <pc:sldMk cId="1285376144" sldId="340"/>
            <ac:picMk id="17" creationId="{4AE0B63B-F2F9-4568-9B2A-48BB2FC971FA}"/>
          </ac:picMkLst>
        </pc:picChg>
        <pc:picChg chg="add mod">
          <ac:chgData name="Nafradi, Balint" userId="0db01b31-6f28-48bf-a3b8-f7a4f536a1c6" providerId="ADAL" clId="{3B5EB516-FC96-48B2-AAD6-3D18C060C9F3}" dt="2022-10-19T09:04:00.282" v="106" actId="962"/>
          <ac:picMkLst>
            <pc:docMk/>
            <pc:sldMk cId="1285376144" sldId="340"/>
            <ac:picMk id="21" creationId="{DC1018BC-8A88-4F61-9501-E07F8A5C478C}"/>
          </ac:picMkLst>
        </pc:picChg>
      </pc:sldChg>
      <pc:sldChg chg="new add del">
        <pc:chgData name="Nafradi, Balint" userId="0db01b31-6f28-48bf-a3b8-f7a4f536a1c6" providerId="ADAL" clId="{3B5EB516-FC96-48B2-AAD6-3D18C060C9F3}" dt="2022-10-19T01:21:55.499" v="3" actId="680"/>
        <pc:sldMkLst>
          <pc:docMk/>
          <pc:sldMk cId="3275939970" sldId="340"/>
        </pc:sldMkLst>
      </pc:sldChg>
      <pc:sldChg chg="modSp new del mod">
        <pc:chgData name="Nafradi, Balint" userId="0db01b31-6f28-48bf-a3b8-f7a4f536a1c6" providerId="ADAL" clId="{3B5EB516-FC96-48B2-AAD6-3D18C060C9F3}" dt="2022-10-19T09:00:38.934" v="95" actId="2696"/>
        <pc:sldMkLst>
          <pc:docMk/>
          <pc:sldMk cId="2070597885" sldId="341"/>
        </pc:sldMkLst>
        <pc:spChg chg="mod">
          <ac:chgData name="Nafradi, Balint" userId="0db01b31-6f28-48bf-a3b8-f7a4f536a1c6" providerId="ADAL" clId="{3B5EB516-FC96-48B2-AAD6-3D18C060C9F3}" dt="2022-10-19T09:00:01.555" v="90" actId="20577"/>
          <ac:spMkLst>
            <pc:docMk/>
            <pc:sldMk cId="2070597885" sldId="341"/>
            <ac:spMk id="2" creationId="{1F4FC812-20BC-4C4F-88BE-5DE75B739ED0}"/>
          </ac:spMkLst>
        </pc:spChg>
      </pc:sldChg>
      <pc:sldChg chg="addSp delSp modSp add mod ord">
        <pc:chgData name="Nafradi, Balint" userId="0db01b31-6f28-48bf-a3b8-f7a4f536a1c6" providerId="ADAL" clId="{3B5EB516-FC96-48B2-AAD6-3D18C060C9F3}" dt="2022-10-19T09:41:37.323" v="521" actId="962"/>
        <pc:sldMkLst>
          <pc:docMk/>
          <pc:sldMk cId="2510609379" sldId="342"/>
        </pc:sldMkLst>
        <pc:spChg chg="mod">
          <ac:chgData name="Nafradi, Balint" userId="0db01b31-6f28-48bf-a3b8-f7a4f536a1c6" providerId="ADAL" clId="{3B5EB516-FC96-48B2-AAD6-3D18C060C9F3}" dt="2022-10-19T09:32:05.678" v="456"/>
          <ac:spMkLst>
            <pc:docMk/>
            <pc:sldMk cId="2510609379" sldId="342"/>
            <ac:spMk id="3" creationId="{3A75BA04-4303-4304-B62B-554C4ED3801F}"/>
          </ac:spMkLst>
        </pc:spChg>
        <pc:spChg chg="add del mod">
          <ac:chgData name="Nafradi, Balint" userId="0db01b31-6f28-48bf-a3b8-f7a4f536a1c6" providerId="ADAL" clId="{3B5EB516-FC96-48B2-AAD6-3D18C060C9F3}" dt="2022-10-19T09:01:27.189" v="97" actId="931"/>
          <ac:spMkLst>
            <pc:docMk/>
            <pc:sldMk cId="2510609379" sldId="342"/>
            <ac:spMk id="4" creationId="{1DB6C334-72FF-4E11-B63B-3214CA380EDF}"/>
          </ac:spMkLst>
        </pc:spChg>
        <pc:spChg chg="mod">
          <ac:chgData name="Nafradi, Balint" userId="0db01b31-6f28-48bf-a3b8-f7a4f536a1c6" providerId="ADAL" clId="{3B5EB516-FC96-48B2-AAD6-3D18C060C9F3}" dt="2022-10-19T09:34:46.954" v="507" actId="20577"/>
          <ac:spMkLst>
            <pc:docMk/>
            <pc:sldMk cId="2510609379" sldId="342"/>
            <ac:spMk id="9" creationId="{5265C742-7659-D575-6BD1-30BBDB21229D}"/>
          </ac:spMkLst>
        </pc:spChg>
        <pc:spChg chg="add del mod">
          <ac:chgData name="Nafradi, Balint" userId="0db01b31-6f28-48bf-a3b8-f7a4f536a1c6" providerId="ADAL" clId="{3B5EB516-FC96-48B2-AAD6-3D18C060C9F3}" dt="2022-10-19T09:04:41.136" v="108" actId="931"/>
          <ac:spMkLst>
            <pc:docMk/>
            <pc:sldMk cId="2510609379" sldId="342"/>
            <ac:spMk id="12" creationId="{08B9123D-2874-4243-9B64-47EB86D9DF89}"/>
          </ac:spMkLst>
        </pc:spChg>
        <pc:spChg chg="add del mod">
          <ac:chgData name="Nafradi, Balint" userId="0db01b31-6f28-48bf-a3b8-f7a4f536a1c6" providerId="ADAL" clId="{3B5EB516-FC96-48B2-AAD6-3D18C060C9F3}" dt="2022-10-19T09:30:48.360" v="434" actId="931"/>
          <ac:spMkLst>
            <pc:docMk/>
            <pc:sldMk cId="2510609379" sldId="342"/>
            <ac:spMk id="17" creationId="{BCA6B9D5-91BE-46E5-BA56-74831F25BD44}"/>
          </ac:spMkLst>
        </pc:spChg>
        <pc:spChg chg="add del mod">
          <ac:chgData name="Nafradi, Balint" userId="0db01b31-6f28-48bf-a3b8-f7a4f536a1c6" providerId="ADAL" clId="{3B5EB516-FC96-48B2-AAD6-3D18C060C9F3}" dt="2022-10-19T09:36:23.830" v="511" actId="931"/>
          <ac:spMkLst>
            <pc:docMk/>
            <pc:sldMk cId="2510609379" sldId="342"/>
            <ac:spMk id="21" creationId="{1B76B611-3E0D-4F5B-894F-463A04971557}"/>
          </ac:spMkLst>
        </pc:spChg>
        <pc:spChg chg="add del mod">
          <ac:chgData name="Nafradi, Balint" userId="0db01b31-6f28-48bf-a3b8-f7a4f536a1c6" providerId="ADAL" clId="{3B5EB516-FC96-48B2-AAD6-3D18C060C9F3}" dt="2022-10-19T09:36:42.641" v="515" actId="931"/>
          <ac:spMkLst>
            <pc:docMk/>
            <pc:sldMk cId="2510609379" sldId="342"/>
            <ac:spMk id="25" creationId="{61218ECD-BEF9-48D9-902F-3F11835088E3}"/>
          </ac:spMkLst>
        </pc:spChg>
        <pc:spChg chg="add del mod">
          <ac:chgData name="Nafradi, Balint" userId="0db01b31-6f28-48bf-a3b8-f7a4f536a1c6" providerId="ADAL" clId="{3B5EB516-FC96-48B2-AAD6-3D18C060C9F3}" dt="2022-10-19T09:41:35.222" v="519" actId="931"/>
          <ac:spMkLst>
            <pc:docMk/>
            <pc:sldMk cId="2510609379" sldId="342"/>
            <ac:spMk id="29" creationId="{B4FC2170-CB4E-4A3B-ADB8-1E258A4197EF}"/>
          </ac:spMkLst>
        </pc:spChg>
        <pc:picChg chg="add del mod">
          <ac:chgData name="Nafradi, Balint" userId="0db01b31-6f28-48bf-a3b8-f7a4f536a1c6" providerId="ADAL" clId="{3B5EB516-FC96-48B2-AAD6-3D18C060C9F3}" dt="2022-10-19T09:04:35.459" v="107" actId="478"/>
          <ac:picMkLst>
            <pc:docMk/>
            <pc:sldMk cId="2510609379" sldId="342"/>
            <ac:picMk id="10" creationId="{C30DD4CE-65B6-4B5B-BE42-B64F8E9643CB}"/>
          </ac:picMkLst>
        </pc:picChg>
        <pc:picChg chg="add del mod">
          <ac:chgData name="Nafradi, Balint" userId="0db01b31-6f28-48bf-a3b8-f7a4f536a1c6" providerId="ADAL" clId="{3B5EB516-FC96-48B2-AAD6-3D18C060C9F3}" dt="2022-10-19T09:30:11.105" v="433" actId="478"/>
          <ac:picMkLst>
            <pc:docMk/>
            <pc:sldMk cId="2510609379" sldId="342"/>
            <ac:picMk id="14" creationId="{6CF140E4-69EF-4351-BD5D-F06D9BDEED94}"/>
          </ac:picMkLst>
        </pc:picChg>
        <pc:picChg chg="del">
          <ac:chgData name="Nafradi, Balint" userId="0db01b31-6f28-48bf-a3b8-f7a4f536a1c6" providerId="ADAL" clId="{3B5EB516-FC96-48B2-AAD6-3D18C060C9F3}" dt="2022-10-19T09:00:53.401" v="96" actId="478"/>
          <ac:picMkLst>
            <pc:docMk/>
            <pc:sldMk cId="2510609379" sldId="342"/>
            <ac:picMk id="15" creationId="{0D2456EC-DA7C-43F3-B6A2-82C84B20B6E0}"/>
          </ac:picMkLst>
        </pc:picChg>
        <pc:picChg chg="add del mod">
          <ac:chgData name="Nafradi, Balint" userId="0db01b31-6f28-48bf-a3b8-f7a4f536a1c6" providerId="ADAL" clId="{3B5EB516-FC96-48B2-AAD6-3D18C060C9F3}" dt="2022-10-19T09:36:19.877" v="510" actId="478"/>
          <ac:picMkLst>
            <pc:docMk/>
            <pc:sldMk cId="2510609379" sldId="342"/>
            <ac:picMk id="19" creationId="{31493641-1D1A-445F-A776-C5960152B02B}"/>
          </ac:picMkLst>
        </pc:picChg>
        <pc:picChg chg="add del mod">
          <ac:chgData name="Nafradi, Balint" userId="0db01b31-6f28-48bf-a3b8-f7a4f536a1c6" providerId="ADAL" clId="{3B5EB516-FC96-48B2-AAD6-3D18C060C9F3}" dt="2022-10-19T09:36:39.031" v="514" actId="478"/>
          <ac:picMkLst>
            <pc:docMk/>
            <pc:sldMk cId="2510609379" sldId="342"/>
            <ac:picMk id="23" creationId="{008EEFBB-9C4A-4798-A605-C4C86D775626}"/>
          </ac:picMkLst>
        </pc:picChg>
        <pc:picChg chg="add del mod">
          <ac:chgData name="Nafradi, Balint" userId="0db01b31-6f28-48bf-a3b8-f7a4f536a1c6" providerId="ADAL" clId="{3B5EB516-FC96-48B2-AAD6-3D18C060C9F3}" dt="2022-10-19T09:41:31.402" v="518" actId="478"/>
          <ac:picMkLst>
            <pc:docMk/>
            <pc:sldMk cId="2510609379" sldId="342"/>
            <ac:picMk id="27" creationId="{C46BDE18-1E16-49FA-833D-96ADF317F16F}"/>
          </ac:picMkLst>
        </pc:picChg>
        <pc:picChg chg="add mod">
          <ac:chgData name="Nafradi, Balint" userId="0db01b31-6f28-48bf-a3b8-f7a4f536a1c6" providerId="ADAL" clId="{3B5EB516-FC96-48B2-AAD6-3D18C060C9F3}" dt="2022-10-19T09:41:37.323" v="521" actId="962"/>
          <ac:picMkLst>
            <pc:docMk/>
            <pc:sldMk cId="2510609379" sldId="342"/>
            <ac:picMk id="31" creationId="{0CA618A4-3750-4EDC-A5AD-6CC08CE191AE}"/>
          </ac:picMkLst>
        </pc:picChg>
      </pc:sldChg>
      <pc:sldChg chg="modSp add mod">
        <pc:chgData name="Nafradi, Balint" userId="0db01b31-6f28-48bf-a3b8-f7a4f536a1c6" providerId="ADAL" clId="{3B5EB516-FC96-48B2-AAD6-3D18C060C9F3}" dt="2022-10-19T09:35:02.589" v="509" actId="20577"/>
        <pc:sldMkLst>
          <pc:docMk/>
          <pc:sldMk cId="959519879" sldId="343"/>
        </pc:sldMkLst>
        <pc:spChg chg="mod">
          <ac:chgData name="Nafradi, Balint" userId="0db01b31-6f28-48bf-a3b8-f7a4f536a1c6" providerId="ADAL" clId="{3B5EB516-FC96-48B2-AAD6-3D18C060C9F3}" dt="2022-10-19T09:35:02.589" v="509" actId="20577"/>
          <ac:spMkLst>
            <pc:docMk/>
            <pc:sldMk cId="959519879" sldId="343"/>
            <ac:spMk id="9" creationId="{5265C742-7659-D575-6BD1-30BBDB2122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7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5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7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o.org/global/topics/safety-and-health-at-work/resources-library/publications/WCMS_748638/lang--en/index.htm" TargetMode="External"/><Relationship Id="rId13" Type="http://schemas.openxmlformats.org/officeDocument/2006/relationships/hyperlink" Target="https://www.ilo.org/global/topics/safety-and-health-at-work/resources-library/training/WCMS_178438/lang--en/index.htm" TargetMode="External"/><Relationship Id="rId3" Type="http://schemas.openxmlformats.org/officeDocument/2006/relationships/hyperlink" Target="https://www.ilo.org/global/topics/safety-and-health-at-work/areasofwork/workplace-health-promotion-and-well-being/WCMS_856976/lang--en/index.htm" TargetMode="External"/><Relationship Id="rId7" Type="http://schemas.openxmlformats.org/officeDocument/2006/relationships/hyperlink" Target="https://www.ilo.org/wcmsp5/groups/public/---ed_protect/---protrav/---safework/documents/publication/wcms_751832.pdf" TargetMode="External"/><Relationship Id="rId12" Type="http://schemas.openxmlformats.org/officeDocument/2006/relationships/hyperlink" Target="https://www.ilo.org/global/topics/safety-and-health-at-work/events-training/events-meetings/world-day-for-safety/33thinkpieces/WCMS_681581/lang--en/index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lo.org/moscow/news/WCMS_751232/lang--en/index.htm" TargetMode="External"/><Relationship Id="rId11" Type="http://schemas.openxmlformats.org/officeDocument/2006/relationships/hyperlink" Target="https://www.ilo.org/wcmsp5/groups/public/---ed_protect/---protrav/---safework/documents/publication/wcms_687610.pdf" TargetMode="External"/><Relationship Id="rId5" Type="http://schemas.openxmlformats.org/officeDocument/2006/relationships/hyperlink" Target="https://www.ilo.org/global/publications/books/forthcoming-publications/WCMS_765806/lang--en/index.htm" TargetMode="External"/><Relationship Id="rId15" Type="http://schemas.openxmlformats.org/officeDocument/2006/relationships/hyperlink" Target="https://www.ilo.org/global/topics/safety-and-health-at-work/resources-library/publications/WCMS_438082/lang--en/index.htm" TargetMode="External"/><Relationship Id="rId10" Type="http://schemas.openxmlformats.org/officeDocument/2006/relationships/hyperlink" Target="https://www.ilo.org/global/topics/safety-and-health-at-work/events-training/events-meetings/world-day-safety-health-at-work/WCMS_742463/lang--en/index.htm" TargetMode="External"/><Relationship Id="rId4" Type="http://schemas.openxmlformats.org/officeDocument/2006/relationships/hyperlink" Target="https://www.ilo.org/global/publications/books/WCMS_836250/lang--en/index.htm" TargetMode="External"/><Relationship Id="rId9" Type="http://schemas.openxmlformats.org/officeDocument/2006/relationships/hyperlink" Target="https://www.ilo.org/global/topics/safety-and-health-at-work/events-training/events-meetings/world-day-safety-health-at-work/WCMS_742061/lang--en/index.htm" TargetMode="External"/><Relationship Id="rId14" Type="http://schemas.openxmlformats.org/officeDocument/2006/relationships/hyperlink" Target="https://www.ilo.org/wcmsp5/groups/public/---ed_protect/---protrav/---safework/documents/normativeinstrument/wcms_107727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dyn/normlex/en/f?p=NORMLEXPUB:12100:0::NO::P12100_ILO_CODE:C187" TargetMode="External"/><Relationship Id="rId2" Type="http://schemas.openxmlformats.org/officeDocument/2006/relationships/hyperlink" Target="https://www.ilo.org/dyn/normlex/en/f?p=1000:11300:0::NO:11300:P11300_INSTRUMENT_ID:312300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hyperlink" Target="https://www.ilo.org/jobspact/lang--en/index.htm" TargetMode="External"/><Relationship Id="rId4" Type="http://schemas.openxmlformats.org/officeDocument/2006/relationships/hyperlink" Target="https://www.ilo.org/global/about-the-ilo/mission-and-objectives/WCMS_099766/lang--en/index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7" y="2873014"/>
            <a:ext cx="8191823" cy="975971"/>
          </a:xfrm>
        </p:spPr>
        <p:txBody>
          <a:bodyPr/>
          <a:lstStyle/>
          <a:p>
            <a:r>
              <a:rPr lang="en-GB" dirty="0"/>
              <a:t>Digitalization, resilience and health insights from the ILO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4094905"/>
            <a:ext cx="7371314" cy="2085129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Ana Catalina Ramirez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Technical Specialist on Occupational Safety and Health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Labour Administration, Labour Inspection and Occupational Safety and Health Branch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21 / October/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27" name="Picture Placeholder 26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0FC5DCE7-0D66-41AF-91C3-B8732332BA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6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00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D0ECA-914D-ED4B-935D-4CCF8B80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617607"/>
          </a:xfrm>
        </p:spPr>
        <p:txBody>
          <a:bodyPr/>
          <a:lstStyle/>
          <a:p>
            <a:r>
              <a:rPr lang="en-GB" dirty="0"/>
              <a:t>Common psychosocial factors when working remotely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76057E-C826-1441-A051-968ED52D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66C9C3-B22C-C842-8007-6E67CA3C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10</a:t>
            </a:fld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C3833D-34CF-6143-ABB3-57BFD23AE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8" y="2061190"/>
            <a:ext cx="6081712" cy="3482976"/>
          </a:xfrm>
        </p:spPr>
        <p:txBody>
          <a:bodyPr/>
          <a:lstStyle/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Inadequate information 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Isolation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Frustration and boredom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Work-pace, work-load and work-schedule (Long working hours)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Work-Life Balance, blurring lines between work and family life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Multiple burdens (working duties, household chores, caretakers, home-schooling, etc.)</a:t>
            </a:r>
          </a:p>
          <a:p>
            <a:pPr marL="252000" lvl="2" indent="-252000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Violence and harassment (including domestic violence)</a:t>
            </a:r>
          </a:p>
          <a:p>
            <a:pPr marL="252000" indent="-252000">
              <a:spcBef>
                <a:spcPts val="600"/>
              </a:spcBef>
              <a:buNone/>
            </a:pPr>
            <a:endParaRPr lang="en-GB" sz="18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BF28D29-34A9-7342-90D5-1171C32E4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51" y="960438"/>
            <a:ext cx="6350000" cy="6350000"/>
          </a:xfrm>
          <a:prstGeom prst="rect">
            <a:avLst/>
          </a:prstGeom>
        </p:spPr>
      </p:pic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723088DD-C63B-8248-BAD0-EC745B46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</p:spTree>
    <p:extLst>
      <p:ext uri="{BB962C8B-B14F-4D97-AF65-F5344CB8AC3E}">
        <p14:creationId xmlns:p14="http://schemas.microsoft.com/office/powerpoint/2010/main" val="188813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E7EC7D-7766-1F40-9A62-2CFC7043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psychosocial risks and work-related stress on remote workers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0BE752-48BC-A74A-BD90-F82A63269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11210924" cy="3482975"/>
          </a:xfrm>
        </p:spPr>
        <p:txBody>
          <a:bodyPr/>
          <a:lstStyle/>
          <a:p>
            <a:pPr lvl="2">
              <a:spcAft>
                <a:spcPts val="1200"/>
              </a:spcAft>
            </a:pPr>
            <a:r>
              <a:rPr lang="en-GB" sz="2000" b="1" dirty="0"/>
              <a:t>Psychological responses</a:t>
            </a:r>
            <a:r>
              <a:rPr lang="en-GB" sz="2000" dirty="0"/>
              <a:t>: low mood, low motivation, exhaustion, anxiety, depression, burnout and suicidal thoughts</a:t>
            </a:r>
          </a:p>
          <a:p>
            <a:pPr lvl="2">
              <a:spcAft>
                <a:spcPts val="1200"/>
              </a:spcAft>
            </a:pPr>
            <a:r>
              <a:rPr lang="en-GB" sz="2000" b="1" dirty="0"/>
              <a:t>Physical reactions</a:t>
            </a:r>
            <a:r>
              <a:rPr lang="en-GB" sz="2000" dirty="0"/>
              <a:t>: digestive problems, dermatological reactions, cardio-vascular disease, musculoskeletal disorders, headaches or other unexplained aches and pains</a:t>
            </a:r>
          </a:p>
          <a:p>
            <a:pPr lvl="2">
              <a:spcAft>
                <a:spcPts val="1200"/>
              </a:spcAft>
            </a:pPr>
            <a:r>
              <a:rPr lang="en-GB" sz="2000" dirty="0"/>
              <a:t>Increased </a:t>
            </a:r>
            <a:r>
              <a:rPr lang="en-GB" sz="2000" b="1" dirty="0"/>
              <a:t>risk of work injuries and accidents </a:t>
            </a:r>
            <a:r>
              <a:rPr lang="en-GB" sz="2000" dirty="0"/>
              <a:t>(due to reduced accuracy)</a:t>
            </a:r>
          </a:p>
          <a:p>
            <a:pPr lvl="2">
              <a:spcAft>
                <a:spcPts val="1200"/>
              </a:spcAft>
            </a:pPr>
            <a:r>
              <a:rPr lang="en-GB" sz="2000" b="1" dirty="0"/>
              <a:t>Impact on workplace productivity</a:t>
            </a:r>
            <a:r>
              <a:rPr lang="en-GB" sz="2000" dirty="0"/>
              <a:t>: increased absenteeism and presenteeism, lower job engagement and reduced job performance (with respect to both the quality and quantity of work) 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55B7BE-D5F3-1A42-8C40-B39D9545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5539A6-588F-E64A-8DDE-B772D681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68DD3F-276C-8C4D-9D47-6860765B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3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focus on work-load, work-pace and work-schedule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319769"/>
            <a:ext cx="11210924" cy="3840959"/>
          </a:xfrm>
        </p:spPr>
        <p:txBody>
          <a:bodyPr/>
          <a:lstStyle/>
          <a:p>
            <a:r>
              <a:rPr lang="en-GB" dirty="0"/>
              <a:t>Risks</a:t>
            </a:r>
          </a:p>
          <a:p>
            <a:pPr lvl="2"/>
            <a:r>
              <a:rPr lang="en-GB" dirty="0"/>
              <a:t>Workers may experience either work overload or underload</a:t>
            </a:r>
          </a:p>
          <a:p>
            <a:pPr lvl="2"/>
            <a:r>
              <a:rPr lang="en-GB" dirty="0"/>
              <a:t>Unrealistic work-pace or deadlines</a:t>
            </a:r>
          </a:p>
          <a:p>
            <a:pPr lvl="2"/>
            <a:r>
              <a:rPr lang="en-GB" dirty="0"/>
              <a:t>Working long hours or late into the night </a:t>
            </a:r>
          </a:p>
          <a:p>
            <a:r>
              <a:rPr lang="en-GB" dirty="0"/>
              <a:t>Impact on OSH</a:t>
            </a:r>
          </a:p>
          <a:p>
            <a:pPr lvl="2"/>
            <a:r>
              <a:rPr lang="en-GB" dirty="0"/>
              <a:t>Stress and burnout</a:t>
            </a:r>
          </a:p>
          <a:p>
            <a:pPr lvl="2"/>
            <a:r>
              <a:rPr lang="en-GB" dirty="0"/>
              <a:t>Physical and mental fatigue</a:t>
            </a:r>
          </a:p>
          <a:p>
            <a:pPr lvl="2"/>
            <a:r>
              <a:rPr lang="en-GB" dirty="0"/>
              <a:t>Increased risk of mental health effects, such as anxiety or depression</a:t>
            </a:r>
          </a:p>
          <a:p>
            <a:pPr lvl="2"/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2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75BA04-4303-4304-B62B-554C4ED3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</p:spPr>
        <p:txBody>
          <a:bodyPr anchor="t">
            <a:normAutofit/>
          </a:bodyPr>
          <a:lstStyle/>
          <a:p>
            <a:r>
              <a:rPr lang="en-GB" dirty="0"/>
              <a:t>Persons reporting work-related Stress, depression, anxiety in EU 27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65C742-7659-D575-6BD1-30BBDB212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r>
              <a:rPr lang="en-US" dirty="0"/>
              <a:t>In 2020 the self reported prevalence of work-related Stress, depression and anxiety was about 4 times higher compared to forecasted. Meantime the share of people working from home is doubled from 5-6% to 12% in EU 27.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60A16-93A7-4553-949D-A3DBF905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064C3-F5F3-4A57-B82E-F6F61CCF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56227C0-AD57-4F9B-BAE3-EEFB0D0EE427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14778-ABE9-414A-A108-4661DFCC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Date: Monday / 01 / October / 2019</a:t>
            </a:r>
          </a:p>
        </p:txBody>
      </p:sp>
      <p:pic>
        <p:nvPicPr>
          <p:cNvPr id="14" name="Content Placeholder 13" descr="Chart, line chart&#10;&#10;Description automatically generated">
            <a:extLst>
              <a:ext uri="{FF2B5EF4-FFF2-40B4-BE49-F238E27FC236}">
                <a16:creationId xmlns:a16="http://schemas.microsoft.com/office/drawing/2014/main" id="{6CF140E4-69EF-4351-BD5D-F06D9BDEE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75" y="2464190"/>
            <a:ext cx="5360988" cy="3342494"/>
          </a:xfrm>
        </p:spPr>
      </p:pic>
    </p:spTree>
    <p:extLst>
      <p:ext uri="{BB962C8B-B14F-4D97-AF65-F5344CB8AC3E}">
        <p14:creationId xmlns:p14="http://schemas.microsoft.com/office/powerpoint/2010/main" val="95951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Workload, work-pace and work-schedule and preventing stress</a:t>
            </a:r>
            <a:br>
              <a:rPr lang="en-GB" b="0" dirty="0"/>
            </a:br>
            <a:r>
              <a:rPr lang="en-GB" dirty="0">
                <a:solidFill>
                  <a:schemeClr val="accent2"/>
                </a:solidFill>
              </a:rPr>
              <a:t>Suggestions Actions</a:t>
            </a:r>
            <a:endParaRPr lang="en-GB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319769"/>
            <a:ext cx="11210924" cy="3840959"/>
          </a:xfrm>
        </p:spPr>
        <p:txBody>
          <a:bodyPr/>
          <a:lstStyle/>
          <a:p>
            <a:pPr lvl="2"/>
            <a:r>
              <a:rPr lang="en-GB" sz="2000" b="1" dirty="0"/>
              <a:t>Management commitment and support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and connection with supervisors and colleagues</a:t>
            </a:r>
            <a:endParaRPr lang="en-GB" sz="2000" b="1" dirty="0"/>
          </a:p>
          <a:p>
            <a:pPr lvl="2"/>
            <a:r>
              <a:rPr lang="en-GB" sz="2000" dirty="0"/>
              <a:t>Review and </a:t>
            </a:r>
            <a:r>
              <a:rPr lang="en-GB" sz="2000" b="1" dirty="0"/>
              <a:t>clearly define tasks, responsibilities and results </a:t>
            </a:r>
            <a:r>
              <a:rPr lang="en-GB" sz="2000" dirty="0"/>
              <a:t>to be achieved </a:t>
            </a:r>
            <a:endParaRPr lang="en-GB" sz="2000" b="1" dirty="0"/>
          </a:p>
          <a:p>
            <a:pPr lvl="2"/>
            <a:r>
              <a:rPr lang="en-GB" sz="2000" b="1" dirty="0"/>
              <a:t>Assess workload </a:t>
            </a:r>
            <a:r>
              <a:rPr lang="en-GB" sz="2000" dirty="0"/>
              <a:t>and adjust and redistribute work assignments, if needed</a:t>
            </a:r>
          </a:p>
          <a:p>
            <a:pPr lvl="2"/>
            <a:r>
              <a:rPr lang="en-GB" sz="2000" dirty="0"/>
              <a:t>Improve working methods and </a:t>
            </a:r>
            <a:r>
              <a:rPr lang="en-GB" sz="2000" b="1" dirty="0"/>
              <a:t>ensure that the necessary equipment and supports are available </a:t>
            </a:r>
            <a:r>
              <a:rPr lang="en-GB" sz="2000" dirty="0"/>
              <a:t>to help workers complete their tasks safely and efficiently</a:t>
            </a:r>
          </a:p>
          <a:p>
            <a:pPr lvl="2"/>
            <a:r>
              <a:rPr lang="en-GB" sz="2000" dirty="0"/>
              <a:t>Arrange work schedules with hours of contactability and emphasize the </a:t>
            </a:r>
            <a:r>
              <a:rPr lang="en-GB" sz="2000" b="1" dirty="0"/>
              <a:t>right to disconnect</a:t>
            </a:r>
          </a:p>
          <a:p>
            <a:pPr lvl="2"/>
            <a:r>
              <a:rPr lang="en-GB" sz="2000" dirty="0"/>
              <a:t>Include </a:t>
            </a:r>
            <a:r>
              <a:rPr lang="en-GB" sz="2000" b="1" dirty="0"/>
              <a:t>sufficient breaks</a:t>
            </a:r>
            <a:r>
              <a:rPr lang="en-GB" sz="2000" dirty="0"/>
              <a:t> and encourage workers to have regular breaks</a:t>
            </a:r>
          </a:p>
          <a:p>
            <a:pPr lvl="2"/>
            <a:r>
              <a:rPr lang="en-GB" sz="2000" b="1" dirty="0"/>
              <a:t>Encourage relaxation exercises, stretching or recreational activities </a:t>
            </a:r>
            <a:r>
              <a:rPr lang="en-GB" sz="2000" dirty="0"/>
              <a:t>during breaks in meetings</a:t>
            </a:r>
          </a:p>
          <a:p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9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7F67B2-FC60-C649-9A65-179E9479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focus on work-life balance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E9BB83-5873-A54F-9F60-7848F2492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094778"/>
            <a:ext cx="6476792" cy="3889376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GB" sz="2000" dirty="0"/>
              <a:t>Blurred boundaries between personal lives and work when working from home </a:t>
            </a:r>
          </a:p>
          <a:p>
            <a:pPr lvl="2"/>
            <a:r>
              <a:rPr lang="en-GB" sz="2000" dirty="0"/>
              <a:t>Working hours and contactability</a:t>
            </a:r>
          </a:p>
          <a:p>
            <a:pPr lvl="2"/>
            <a:r>
              <a:rPr lang="en-GB" sz="2000" dirty="0"/>
              <a:t>Lack of clarity around sick leave and other policies</a:t>
            </a:r>
          </a:p>
          <a:p>
            <a:pPr lvl="2"/>
            <a:r>
              <a:rPr lang="en-GB" sz="2000" dirty="0"/>
              <a:t>Balancing work with family duties, such as young children or family members who may be at home</a:t>
            </a:r>
          </a:p>
          <a:p>
            <a:pPr lvl="1"/>
            <a:r>
              <a:rPr lang="en-GB" sz="2000" b="1" dirty="0">
                <a:solidFill>
                  <a:schemeClr val="accent2"/>
                </a:solidFill>
              </a:rPr>
              <a:t>Potential Impacts on Occupational Safety and Health</a:t>
            </a:r>
          </a:p>
          <a:p>
            <a:pPr lvl="2"/>
            <a:r>
              <a:rPr lang="en-GB" sz="2000" dirty="0"/>
              <a:t>Increased stress and other psychological effects</a:t>
            </a:r>
          </a:p>
          <a:p>
            <a:pPr lvl="2"/>
            <a:r>
              <a:rPr lang="en-GB" sz="2000" dirty="0"/>
              <a:t>Physical and mental fatigue, burnout</a:t>
            </a:r>
          </a:p>
          <a:p>
            <a:pPr lvl="2"/>
            <a:r>
              <a:rPr lang="en-GB" sz="2000" dirty="0"/>
              <a:t>Negative effects on social health and wellbeing</a:t>
            </a:r>
          </a:p>
          <a:p>
            <a:pPr lvl="2">
              <a:spcBef>
                <a:spcPts val="400"/>
              </a:spcBef>
            </a:pPr>
            <a:endParaRPr lang="en-GB" sz="20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757378-1EE8-5A4B-8D98-2084EBDF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61685D-AB9A-B044-96B0-ABA9A96F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DE748B-569E-3943-B636-ADDF2FD8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B97AF29-D9F1-FF43-8557-ACF674779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77" y="2239204"/>
            <a:ext cx="4736617" cy="31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2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60C26-C1CC-4246-87EB-FAF49B2A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Work-life balance</a:t>
            </a:r>
            <a:br>
              <a:rPr lang="en-GB" dirty="0"/>
            </a:br>
            <a:r>
              <a:rPr lang="en-GB" dirty="0">
                <a:solidFill>
                  <a:schemeClr val="accent2"/>
                </a:solidFill>
              </a:rPr>
              <a:t>Suggested actions</a:t>
            </a:r>
            <a:endParaRPr lang="fr-FR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8F21F6-ACA5-FD42-BC28-9BFD4B9C5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sz="2000" dirty="0"/>
              <a:t>Increase </a:t>
            </a:r>
            <a:r>
              <a:rPr lang="en-GB" sz="2000" b="1" dirty="0"/>
              <a:t>flexibility in working-time arrangements </a:t>
            </a:r>
            <a:r>
              <a:rPr lang="en-GB" sz="2000" dirty="0"/>
              <a:t>so workers can meet their increased responsibilities</a:t>
            </a:r>
          </a:p>
          <a:p>
            <a:pPr lvl="2"/>
            <a:r>
              <a:rPr lang="en-GB" sz="2000" b="1" dirty="0"/>
              <a:t>Inform workers </a:t>
            </a:r>
            <a:r>
              <a:rPr lang="en-GB" sz="2000" dirty="0"/>
              <a:t>about sick leave policies</a:t>
            </a:r>
          </a:p>
          <a:p>
            <a:pPr lvl="2"/>
            <a:r>
              <a:rPr lang="en-GB" sz="2000" dirty="0"/>
              <a:t>Allow workers to use annual leave and/or parental leave if needed</a:t>
            </a:r>
          </a:p>
          <a:p>
            <a:pPr lvl="2"/>
            <a:r>
              <a:rPr lang="en-GB" sz="2000" dirty="0"/>
              <a:t>Combine flexibility with ground rules about </a:t>
            </a:r>
            <a:r>
              <a:rPr lang="en-GB" sz="2000" b="1" dirty="0"/>
              <a:t>when workers are or are not available for working </a:t>
            </a:r>
            <a:r>
              <a:rPr lang="en-GB" sz="2000" dirty="0"/>
              <a:t>in order to allow them to disconnect from work at specified times reserved for rest and personal life</a:t>
            </a:r>
          </a:p>
          <a:p>
            <a:pPr lvl="2"/>
            <a:r>
              <a:rPr lang="en-GB" sz="2000" dirty="0"/>
              <a:t>Promote a </a:t>
            </a:r>
            <a:r>
              <a:rPr lang="en-GB" sz="2000" b="1" dirty="0"/>
              <a:t>focus on the quality of work </a:t>
            </a:r>
            <a:r>
              <a:rPr lang="en-GB" sz="2000" dirty="0"/>
              <a:t>rather than quantity</a:t>
            </a:r>
          </a:p>
          <a:p>
            <a:pPr lvl="2"/>
            <a:r>
              <a:rPr lang="en-GB" sz="2000" dirty="0"/>
              <a:t>Advise workers about </a:t>
            </a:r>
            <a:r>
              <a:rPr lang="en-GB" sz="2000" b="1" dirty="0"/>
              <a:t>creating a dedicated workspace free from disruptions </a:t>
            </a:r>
            <a:r>
              <a:rPr lang="en-GB" sz="2000" dirty="0"/>
              <a:t>and establishing boundaries around their working hours with their partners, children and/or house mates</a:t>
            </a:r>
          </a:p>
          <a:p>
            <a:endParaRPr lang="fr-FR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51BD42-95A2-534F-8D29-2CB56E98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DA3B0A-A747-984A-B7D9-24723CA7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69E373-7748-F14D-9DBE-221BA663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0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C4CFD-5ED7-CD45-9860-6E571CF9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</p:spPr>
        <p:txBody>
          <a:bodyPr/>
          <a:lstStyle/>
          <a:p>
            <a:r>
              <a:rPr lang="en-GB" dirty="0"/>
              <a:t>Special focus on violence and harassment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1E26F-2351-F144-828F-4D5F0E03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951809"/>
            <a:ext cx="11210924" cy="3482975"/>
          </a:xfrm>
        </p:spPr>
        <p:txBody>
          <a:bodyPr/>
          <a:lstStyle/>
          <a:p>
            <a:r>
              <a:rPr lang="en-GB" sz="2000" b="1" dirty="0"/>
              <a:t>Risks</a:t>
            </a:r>
          </a:p>
          <a:p>
            <a:pPr lvl="2"/>
            <a:r>
              <a:rPr lang="en-GB" sz="2000" b="1" dirty="0"/>
              <a:t>Cyberbullying, </a:t>
            </a:r>
            <a:r>
              <a:rPr lang="en-GB" sz="2000" dirty="0"/>
              <a:t>between colleagues or from the public, clients, etc. </a:t>
            </a:r>
            <a:endParaRPr lang="en-GB" sz="2000" dirty="0">
              <a:solidFill>
                <a:srgbClr val="002060"/>
              </a:solidFill>
            </a:endParaRPr>
          </a:p>
          <a:p>
            <a:pPr lvl="2"/>
            <a:r>
              <a:rPr lang="en-GB" sz="2000" b="1" dirty="0"/>
              <a:t>Domestic violence</a:t>
            </a:r>
            <a:r>
              <a:rPr lang="en-GB" sz="2000" dirty="0"/>
              <a:t>, due to spending more time in close contact with violent family members </a:t>
            </a:r>
          </a:p>
          <a:p>
            <a:r>
              <a:rPr lang="en-GB" sz="2000" dirty="0"/>
              <a:t>Suggested Actions</a:t>
            </a:r>
          </a:p>
          <a:p>
            <a:pPr lvl="2"/>
            <a:r>
              <a:rPr lang="en-GB" sz="2000" dirty="0"/>
              <a:t>Develop a </a:t>
            </a:r>
            <a:r>
              <a:rPr lang="en-GB" sz="2000" b="1" dirty="0"/>
              <a:t>workplace policy </a:t>
            </a:r>
            <a:r>
              <a:rPr lang="en-GB" sz="2000" dirty="0"/>
              <a:t>and ensure all staff are aware of it and abide by it</a:t>
            </a:r>
          </a:p>
          <a:p>
            <a:pPr lvl="2"/>
            <a:r>
              <a:rPr lang="en-GB" sz="2000" dirty="0"/>
              <a:t>Regularly </a:t>
            </a:r>
            <a:r>
              <a:rPr lang="en-GB" sz="2000" b="1" dirty="0"/>
              <a:t>consult with workers and their representatives </a:t>
            </a:r>
            <a:r>
              <a:rPr lang="en-GB" sz="2000" dirty="0"/>
              <a:t>to see if violence and harassment is occurring</a:t>
            </a:r>
          </a:p>
          <a:p>
            <a:pPr lvl="2"/>
            <a:r>
              <a:rPr lang="en-GB" sz="2000" dirty="0"/>
              <a:t>Provide workers with clear instructions on how to effectively defuse hostile situations</a:t>
            </a:r>
          </a:p>
          <a:p>
            <a:pPr lvl="2"/>
            <a:r>
              <a:rPr lang="en-GB" sz="2000" dirty="0"/>
              <a:t>Establish procedures to </a:t>
            </a:r>
            <a:r>
              <a:rPr lang="en-GB" sz="2000" b="1" dirty="0"/>
              <a:t>prohibit discrimination and harassment and promote fair treatment </a:t>
            </a:r>
            <a:r>
              <a:rPr lang="en-GB" sz="2000" dirty="0"/>
              <a:t>of workers</a:t>
            </a:r>
          </a:p>
          <a:p>
            <a:pPr lvl="2"/>
            <a:r>
              <a:rPr lang="en-GB" sz="2000" b="1" dirty="0"/>
              <a:t>Raise awareness </a:t>
            </a:r>
            <a:r>
              <a:rPr lang="en-GB" sz="2000" dirty="0"/>
              <a:t>about the effects of domestic violence, available resources and support for victims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164CAE-460C-FA45-8B19-EA63533D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C8473D-23EF-AA4F-9826-A5B237C2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05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work, management leadership and communication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2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F0A25F70-47FB-0E4E-A9DC-B2F21A2886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t="-1344" r="13341" b="406"/>
          <a:stretch/>
        </p:blipFill>
        <p:spPr>
          <a:xfrm flipH="1">
            <a:off x="8348662" y="2393950"/>
            <a:ext cx="3352801" cy="3649645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423BEA2-A65A-E744-82C5-5AF2CF95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work: Management leadership and communication</a:t>
            </a:r>
            <a:endParaRPr lang="fr-FR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E1BB4E-145B-BE47-8AF2-92EF2B9AA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7499911" cy="3482975"/>
          </a:xfrm>
        </p:spPr>
        <p:txBody>
          <a:bodyPr/>
          <a:lstStyle/>
          <a:p>
            <a:pPr lvl="2"/>
            <a:r>
              <a:rPr lang="en-GB" dirty="0"/>
              <a:t>Communication is limited through primarily information technology channels as opposed to face-to-face communication</a:t>
            </a:r>
          </a:p>
          <a:p>
            <a:r>
              <a:rPr lang="en-GB" dirty="0"/>
              <a:t>Potential impacts of poor communication</a:t>
            </a:r>
          </a:p>
          <a:p>
            <a:pPr lvl="2"/>
            <a:r>
              <a:rPr lang="en-GB" dirty="0"/>
              <a:t>Reduced productivity, resulting in stress, frustration or burnout</a:t>
            </a:r>
          </a:p>
          <a:p>
            <a:pPr lvl="2"/>
            <a:r>
              <a:rPr lang="en-GB" dirty="0"/>
              <a:t>Difficulty understanding the task at hand, resulting in stress</a:t>
            </a:r>
          </a:p>
          <a:p>
            <a:pPr lvl="2"/>
            <a:r>
              <a:rPr lang="en-GB" dirty="0"/>
              <a:t>A lack of understanding about OSH rights and responsibilities</a:t>
            </a:r>
          </a:p>
          <a:p>
            <a:pPr lvl="2"/>
            <a:r>
              <a:rPr lang="en-GB" dirty="0"/>
              <a:t>Impacts on social health, due to decreased communication with colleagues and management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15AF45-A61D-0044-AFEA-7A1FA20D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B0336-8904-1A46-83A0-AA7C57AE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BD03FC-ECA3-A04C-9688-1D782C90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International Labour Organization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2236932"/>
            <a:ext cx="6547571" cy="3482975"/>
          </a:xfrm>
        </p:spPr>
        <p:txBody>
          <a:bodyPr/>
          <a:lstStyle/>
          <a:p>
            <a:r>
              <a:rPr lang="en-US" dirty="0"/>
              <a:t>Founded in 1919, the ILO is the first and oldest specialized agency of the United Nations</a:t>
            </a:r>
          </a:p>
          <a:p>
            <a:pPr lvl="2"/>
            <a:r>
              <a:rPr lang="en-US" b="1" dirty="0"/>
              <a:t>Tripartite governance structure</a:t>
            </a:r>
            <a:r>
              <a:rPr lang="en-US" dirty="0"/>
              <a:t> including governments (187 member states), workers and employers organizations</a:t>
            </a:r>
          </a:p>
          <a:p>
            <a:pPr lvl="2"/>
            <a:r>
              <a:rPr lang="en-GB" b="1" dirty="0"/>
              <a:t>Mission:</a:t>
            </a:r>
            <a:r>
              <a:rPr lang="en-GB" dirty="0"/>
              <a:t> promote rights at work, encourage decent employment opportunities, enhance social protection and strengthen dialogue on work-related issues</a:t>
            </a:r>
          </a:p>
          <a:p>
            <a:pPr lvl="2"/>
            <a:r>
              <a:rPr lang="en-US" b="1" dirty="0"/>
              <a:t>International Labour Standards: </a:t>
            </a:r>
            <a:r>
              <a:rPr lang="en-US" dirty="0"/>
              <a:t>Legally-binding Conventions ratified by member states, Protocols and Recommendations (linked to Conventions)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926" y="2338532"/>
            <a:ext cx="4359420" cy="29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04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2E564-F92B-5841-8E71-C69FC331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Communication, information and training</a:t>
            </a:r>
            <a:br>
              <a:rPr lang="en-GB" dirty="0"/>
            </a:br>
            <a:r>
              <a:rPr lang="en-GB" dirty="0">
                <a:solidFill>
                  <a:schemeClr val="accent2"/>
                </a:solidFill>
              </a:rPr>
              <a:t>Suggested actions</a:t>
            </a:r>
            <a:endParaRPr lang="fr-FR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26F0FA-4742-CC48-99EE-61BB82CD8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600"/>
              </a:spcAft>
            </a:pPr>
            <a:r>
              <a:rPr lang="en-GB" sz="2000" dirty="0"/>
              <a:t>Create an environment of </a:t>
            </a:r>
            <a:r>
              <a:rPr lang="en-GB" sz="2000" b="1" dirty="0"/>
              <a:t>open, honest and effective communication </a:t>
            </a:r>
          </a:p>
          <a:p>
            <a:pPr lvl="2">
              <a:spcAft>
                <a:spcPts val="600"/>
              </a:spcAft>
            </a:pPr>
            <a:r>
              <a:rPr lang="en-GB" sz="2000" dirty="0"/>
              <a:t>Engage in </a:t>
            </a:r>
            <a:r>
              <a:rPr lang="en-GB" sz="2000" b="1" dirty="0"/>
              <a:t>dialogue with workers </a:t>
            </a:r>
            <a:r>
              <a:rPr lang="en-GB" sz="2000" dirty="0"/>
              <a:t>about their concerns and needs</a:t>
            </a:r>
          </a:p>
          <a:p>
            <a:pPr lvl="2"/>
            <a:r>
              <a:rPr lang="en-GB" sz="2000" dirty="0"/>
              <a:t>Train managers and supervisors to act as </a:t>
            </a:r>
            <a:r>
              <a:rPr lang="en-GB" sz="2000" b="1" dirty="0"/>
              <a:t>role models </a:t>
            </a:r>
          </a:p>
          <a:p>
            <a:pPr lvl="2"/>
            <a:r>
              <a:rPr lang="en-GB" sz="2000" b="1" dirty="0"/>
              <a:t>Train managers and supervisors in how to recognize signs of depression and stress disorder </a:t>
            </a:r>
            <a:r>
              <a:rPr lang="en-GB" sz="2000" dirty="0"/>
              <a:t>and detect violence and harassment </a:t>
            </a:r>
          </a:p>
          <a:p>
            <a:pPr lvl="2"/>
            <a:r>
              <a:rPr lang="en-GB" sz="2000" dirty="0"/>
              <a:t>Teach </a:t>
            </a:r>
            <a:r>
              <a:rPr lang="en-GB" sz="2000" b="1" dirty="0"/>
              <a:t>calming skills and maintenance of natural body rhythms </a:t>
            </a:r>
            <a:r>
              <a:rPr lang="en-GB" sz="2000" dirty="0"/>
              <a:t>(for example, nutrition, sleep, rest and exercise)</a:t>
            </a:r>
          </a:p>
          <a:p>
            <a:pPr lvl="2"/>
            <a:r>
              <a:rPr lang="en-GB" sz="2000" b="1" dirty="0"/>
              <a:t>Educate managers about best practices </a:t>
            </a:r>
            <a:r>
              <a:rPr lang="en-GB" sz="2000" dirty="0"/>
              <a:t>for dealing with remote workers, so they are better able to mentor and support their teams</a:t>
            </a:r>
          </a:p>
          <a:p>
            <a:pPr lvl="2"/>
            <a:r>
              <a:rPr lang="en-GB" sz="2000" dirty="0"/>
              <a:t>Respect workers’ privacy</a:t>
            </a:r>
          </a:p>
          <a:p>
            <a:pPr lvl="2"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0AA943-865E-3C4B-A6B4-2461C01B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EB780D-D626-554F-AD6B-ADD6EA8D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97C4A7-DCBD-454A-9E86-807D1684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80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B544-6322-4AF7-9158-0758BE18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Work and Health Promotion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8393D-14D4-4944-A1C4-7270B816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EDB93-4A8F-4906-883A-0A2A71C8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D3FF-6947-4E6D-B284-14EFE765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0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C87CD2-C48A-B744-B072-A967879B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promotion and prevention of negative coping behaviours</a:t>
            </a:r>
            <a:endParaRPr lang="fr-FR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4F5593-F86F-D944-97E8-75337FABF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3564851"/>
            <a:ext cx="11210924" cy="630604"/>
          </a:xfrm>
        </p:spPr>
        <p:txBody>
          <a:bodyPr/>
          <a:lstStyle/>
          <a:p>
            <a:pPr lvl="1"/>
            <a:r>
              <a:rPr lang="en-GB" sz="2000" dirty="0"/>
              <a:t>Psychosocial risks and work-related stress are associated with unhealthy behaviours, including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C17B7D-8CE9-964D-8315-CECB4B2D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1A4FB0-F024-CC49-A121-B073CB65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D8D432-E470-B148-AD41-4D7957AE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22</a:t>
            </a:fld>
            <a:endParaRPr lang="en-GB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B0136341-7BCA-CD4A-A8EF-FEA0B3C51EF8}"/>
              </a:ext>
            </a:extLst>
          </p:cNvPr>
          <p:cNvSpPr txBox="1">
            <a:spLocks/>
          </p:cNvSpPr>
          <p:nvPr/>
        </p:nvSpPr>
        <p:spPr>
          <a:xfrm>
            <a:off x="490538" y="4320833"/>
            <a:ext cx="11210924" cy="1135109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</a:pPr>
            <a:r>
              <a:rPr lang="en-GB" sz="2000" dirty="0"/>
              <a:t>heavy alcohol consumption</a:t>
            </a:r>
          </a:p>
          <a:p>
            <a:pPr lvl="2">
              <a:spcBef>
                <a:spcPts val="0"/>
              </a:spcBef>
            </a:pPr>
            <a:r>
              <a:rPr lang="en-GB" sz="2000" dirty="0"/>
              <a:t>increased cigarette smoking</a:t>
            </a:r>
          </a:p>
          <a:p>
            <a:pPr lvl="2">
              <a:spcBef>
                <a:spcPts val="0"/>
              </a:spcBef>
            </a:pPr>
            <a:r>
              <a:rPr lang="en-GB" sz="2000" dirty="0"/>
              <a:t>poor eating habits</a:t>
            </a:r>
          </a:p>
          <a:p>
            <a:pPr lvl="2">
              <a:spcBef>
                <a:spcPts val="0"/>
              </a:spcBef>
            </a:pPr>
            <a:r>
              <a:rPr lang="en-GB" sz="2000" dirty="0"/>
              <a:t>less frequent physical exercise </a:t>
            </a:r>
          </a:p>
          <a:p>
            <a:pPr lvl="2">
              <a:spcBef>
                <a:spcPts val="0"/>
              </a:spcBef>
            </a:pPr>
            <a:r>
              <a:rPr lang="en-GB" sz="2000" dirty="0"/>
              <a:t>irregular sleep patterns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8CCBAAC-A7AF-7E43-87BF-A7E6C915F5BF}"/>
              </a:ext>
            </a:extLst>
          </p:cNvPr>
          <p:cNvSpPr txBox="1">
            <a:spLocks/>
          </p:cNvSpPr>
          <p:nvPr/>
        </p:nvSpPr>
        <p:spPr>
          <a:xfrm>
            <a:off x="445499" y="2215669"/>
            <a:ext cx="11210924" cy="15422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dirty="0"/>
              <a:t>Working from home can bring profound changes to normal routines, increasing the risk of some unhealthy behaviours, which may affect both physical and mental health and have a negative impact on job performance.</a:t>
            </a:r>
          </a:p>
        </p:txBody>
      </p:sp>
    </p:spTree>
    <p:extLst>
      <p:ext uri="{BB962C8B-B14F-4D97-AF65-F5344CB8AC3E}">
        <p14:creationId xmlns:p14="http://schemas.microsoft.com/office/powerpoint/2010/main" val="3827400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74E31B-76DB-0F40-B29B-4D1E18DC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Work: Health promotion and prevention of negative coping behaviours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accent2"/>
                </a:solidFill>
              </a:rPr>
              <a:t>Suggested actions</a:t>
            </a:r>
            <a:endParaRPr lang="fr-FR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DA1866-F8C4-F146-B7B1-145120E1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846390"/>
            <a:ext cx="11210924" cy="3482975"/>
          </a:xfrm>
        </p:spPr>
        <p:txBody>
          <a:bodyPr/>
          <a:lstStyle/>
          <a:p>
            <a:pPr lvl="2"/>
            <a:r>
              <a:rPr lang="en-GB" sz="2000" b="1" dirty="0"/>
              <a:t>Revise working-time arrangements </a:t>
            </a:r>
            <a:r>
              <a:rPr lang="en-GB" sz="2000" dirty="0"/>
              <a:t>to improve sleep, rest and reduce fatigue</a:t>
            </a:r>
          </a:p>
          <a:p>
            <a:pPr lvl="2"/>
            <a:r>
              <a:rPr lang="en-GB" sz="2000" dirty="0"/>
              <a:t>Inform and </a:t>
            </a:r>
            <a:r>
              <a:rPr lang="en-GB" sz="2000" b="1" dirty="0"/>
              <a:t>educate workers about healthy routines </a:t>
            </a:r>
            <a:r>
              <a:rPr lang="en-GB" sz="2000" dirty="0"/>
              <a:t>for sleep</a:t>
            </a:r>
          </a:p>
          <a:p>
            <a:pPr lvl="2"/>
            <a:r>
              <a:rPr lang="en-GB" sz="2000" b="1" dirty="0"/>
              <a:t>Encourage regular exercise</a:t>
            </a:r>
            <a:r>
              <a:rPr lang="en-GB" sz="2000" dirty="0"/>
              <a:t>, including by providing information on how to exercise at home</a:t>
            </a:r>
          </a:p>
          <a:p>
            <a:pPr lvl="2"/>
            <a:r>
              <a:rPr lang="en-GB" sz="2000" b="1" dirty="0"/>
              <a:t>Encourage healthy habits </a:t>
            </a:r>
            <a:r>
              <a:rPr lang="en-GB" sz="2000" dirty="0"/>
              <a:t>such as regular breaks, not missing meals and making informed food choices</a:t>
            </a:r>
          </a:p>
          <a:p>
            <a:pPr lvl="2"/>
            <a:r>
              <a:rPr lang="en-GB" sz="2000" dirty="0"/>
              <a:t>Provide </a:t>
            </a:r>
            <a:r>
              <a:rPr lang="en-GB" sz="2000" b="1" dirty="0"/>
              <a:t>training and resources </a:t>
            </a:r>
            <a:r>
              <a:rPr lang="en-GB" sz="2000" dirty="0"/>
              <a:t>on alcohol and drugs and services available</a:t>
            </a:r>
          </a:p>
          <a:p>
            <a:pPr lvl="2"/>
            <a:r>
              <a:rPr lang="en-GB" sz="2000" b="1" dirty="0"/>
              <a:t>Train managers and supervisors</a:t>
            </a:r>
            <a:r>
              <a:rPr lang="en-GB" sz="2000" dirty="0"/>
              <a:t> to identify changes in job performance and behaviour that may indicate potential substance abuse, so they can refer them to support services</a:t>
            </a:r>
          </a:p>
          <a:p>
            <a:endParaRPr lang="fr-FR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1AE03-1148-4442-BFB6-3AD8AB4E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11E0CD-0DDE-B741-86B8-E98AD0D5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97B88-DC23-674D-B1ED-D5F90153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758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ILO Resources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016263"/>
            <a:ext cx="11210924" cy="3482975"/>
          </a:xfrm>
        </p:spPr>
        <p:txBody>
          <a:bodyPr/>
          <a:lstStyle/>
          <a:p>
            <a:pPr lvl="2"/>
            <a:r>
              <a:rPr lang="en-GB" dirty="0">
                <a:hlinkClick r:id="rId3"/>
              </a:rPr>
              <a:t>Mental Health at Work: WHO/ILO Joint Policy Brief (2022)</a:t>
            </a:r>
            <a:endParaRPr lang="en-GB" dirty="0">
              <a:hlinkClick r:id="rId4"/>
            </a:endParaRPr>
          </a:p>
          <a:p>
            <a:pPr lvl="2"/>
            <a:r>
              <a:rPr lang="en-GB" dirty="0">
                <a:hlinkClick r:id="rId4"/>
              </a:rPr>
              <a:t>Healthy and Safe Telework (April 2022)</a:t>
            </a:r>
            <a:endParaRPr lang="en-GB" dirty="0">
              <a:hlinkClick r:id="rId5"/>
            </a:endParaRPr>
          </a:p>
          <a:p>
            <a:pPr lvl="2"/>
            <a:r>
              <a:rPr lang="en-GB" dirty="0">
                <a:hlinkClick r:id="rId5"/>
              </a:rPr>
              <a:t>Working from home: From invisibility to decent work</a:t>
            </a:r>
            <a:r>
              <a:rPr lang="en-GB" dirty="0"/>
              <a:t> (January 2021)</a:t>
            </a:r>
          </a:p>
          <a:p>
            <a:pPr lvl="2"/>
            <a:r>
              <a:rPr lang="en-GB" dirty="0">
                <a:hlinkClick r:id="rId6"/>
              </a:rPr>
              <a:t>Practical Guide on Teleworking during the COVID-19 pandemic and beyond</a:t>
            </a:r>
            <a:r>
              <a:rPr lang="en-GB" dirty="0"/>
              <a:t> (July 2020)</a:t>
            </a:r>
          </a:p>
          <a:p>
            <a:pPr lvl="2"/>
            <a:r>
              <a:rPr lang="en-GB" dirty="0">
                <a:hlinkClick r:id="rId7"/>
              </a:rPr>
              <a:t>Safe and healthy working environments free from violence and harassment</a:t>
            </a:r>
            <a:r>
              <a:rPr lang="en-GB" dirty="0"/>
              <a:t> (July 2020)</a:t>
            </a:r>
            <a:endParaRPr lang="en-GB" dirty="0">
              <a:hlinkClick r:id="rId8"/>
            </a:endParaRPr>
          </a:p>
          <a:p>
            <a:pPr lvl="2"/>
            <a:r>
              <a:rPr lang="en-GB" dirty="0">
                <a:hlinkClick r:id="rId8"/>
              </a:rPr>
              <a:t>Managing work-related psychosocial risks during the COVID-19 pandemic</a:t>
            </a:r>
            <a:r>
              <a:rPr lang="en-GB" dirty="0"/>
              <a:t> (June 2020)</a:t>
            </a:r>
          </a:p>
          <a:p>
            <a:pPr lvl="2"/>
            <a:r>
              <a:rPr lang="en-GB" dirty="0">
                <a:hlinkClick r:id="rId9"/>
              </a:rPr>
              <a:t>Work from home: Human factors/ergonomics considerations for teleworking</a:t>
            </a:r>
            <a:r>
              <a:rPr lang="en-GB" dirty="0"/>
              <a:t> (April 2020)</a:t>
            </a:r>
          </a:p>
          <a:p>
            <a:pPr lvl="2"/>
            <a:r>
              <a:rPr lang="en-GB" dirty="0">
                <a:hlinkClick r:id="rId10"/>
              </a:rPr>
              <a:t>In the face of a pandemic: Ensuring Safety and Health at Work</a:t>
            </a:r>
            <a:r>
              <a:rPr lang="en-GB" dirty="0"/>
              <a:t> (April 2020)</a:t>
            </a:r>
          </a:p>
          <a:p>
            <a:pPr lvl="2"/>
            <a:r>
              <a:rPr lang="en-GB" dirty="0">
                <a:hlinkClick r:id="rId11"/>
              </a:rPr>
              <a:t>Safety and Health at the Heart of the Future of Work (April 2019)</a:t>
            </a:r>
            <a:endParaRPr lang="en-GB" dirty="0"/>
          </a:p>
          <a:p>
            <a:pPr lvl="2"/>
            <a:r>
              <a:rPr lang="en-GB" dirty="0">
                <a:hlinkClick r:id="rId12"/>
              </a:rPr>
              <a:t>The essential contribution of Human Factors/Ergonomics to the future of work we want</a:t>
            </a:r>
            <a:r>
              <a:rPr lang="en-GB" dirty="0"/>
              <a:t> (March 2019)</a:t>
            </a:r>
          </a:p>
          <a:p>
            <a:pPr lvl="2"/>
            <a:r>
              <a:rPr lang="en-GB" dirty="0">
                <a:hlinkClick r:id="rId13"/>
              </a:rPr>
              <a:t>The SOLVE training package: Integrating health promotion into workplace OSH policies</a:t>
            </a:r>
            <a:r>
              <a:rPr lang="en-GB" dirty="0"/>
              <a:t> (April 2012)</a:t>
            </a:r>
          </a:p>
          <a:p>
            <a:pPr lvl="2"/>
            <a:r>
              <a:rPr lang="en-GB" dirty="0">
                <a:hlinkClick r:id="rId14"/>
              </a:rPr>
              <a:t>Guidelines on occupational safety and health management systems – ILO-OSH 2001</a:t>
            </a:r>
            <a:r>
              <a:rPr lang="en-GB" dirty="0"/>
              <a:t> (2009)</a:t>
            </a:r>
          </a:p>
          <a:p>
            <a:pPr lvl="2"/>
            <a:r>
              <a:rPr lang="en-GB" dirty="0">
                <a:hlinkClick r:id="rId15"/>
              </a:rPr>
              <a:t>ILO ergonomic checkpoints app</a:t>
            </a:r>
            <a:r>
              <a:rPr lang="en-GB" dirty="0"/>
              <a:t> (July 2010)</a:t>
            </a:r>
          </a:p>
          <a:p>
            <a:pPr lvl="2"/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02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CF96-20C2-4096-B423-663014E6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br>
              <a:rPr lang="en-US" sz="2800" b="0" dirty="0"/>
            </a:br>
            <a:r>
              <a:rPr lang="en-US" sz="2800" b="0" dirty="0"/>
              <a:t>acramirez@ilo.org</a:t>
            </a: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2D329-5A7D-430F-BA31-64839F98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FD3D0-DF98-42C5-9519-2F598397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36A55-57F9-434E-9332-1E41A86A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1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E847-3A75-436E-9AC0-A08AFB67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423195"/>
            <a:ext cx="7797800" cy="720000"/>
          </a:xfrm>
        </p:spPr>
        <p:txBody>
          <a:bodyPr/>
          <a:lstStyle/>
          <a:p>
            <a:r>
              <a:rPr lang="en-US"/>
              <a:t>A safe and healthy working environment is a fundamental principle and right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8E150-7CB2-4FEE-9435-3ACCA3B95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943352"/>
          </a:xfrm>
        </p:spPr>
        <p:txBody>
          <a:bodyPr/>
          <a:lstStyle/>
          <a:p>
            <a:pPr lvl="1"/>
            <a:r>
              <a:rPr lang="en-GB"/>
              <a:t>At its 110th Session in June 2022, the International Labour Conference adopted the </a:t>
            </a:r>
            <a:r>
              <a:rPr lang="en-GB">
                <a:solidFill>
                  <a:schemeClr val="accent4"/>
                </a:solidFill>
              </a:rPr>
              <a:t>Resolution on the inclusion of a safe and healthy working environment in the ILO’s framework of fundamental principles and rights at work </a:t>
            </a:r>
          </a:p>
          <a:p>
            <a:pPr lvl="2"/>
            <a:r>
              <a:rPr lang="en-GB"/>
              <a:t>Amendment of paragraph 2 of the ILO Declaration on Fundamental Principles and Rights at Work (1998) to include “a safe and healthy working environment” as a fundamental principle and right at work</a:t>
            </a:r>
          </a:p>
          <a:p>
            <a:pPr lvl="2"/>
            <a:r>
              <a:rPr lang="en-GB">
                <a:hlinkClick r:id="rId2"/>
              </a:rPr>
              <a:t>Occupational Safety and Health Convention, 1981 (No. 155) </a:t>
            </a:r>
            <a:r>
              <a:rPr lang="en-GB"/>
              <a:t>and the </a:t>
            </a:r>
            <a:r>
              <a:rPr lang="en-GB">
                <a:hlinkClick r:id="rId3"/>
              </a:rPr>
              <a:t>Promotional Framework for Occupational Safety and Health Convention, 2006 (No. 187) </a:t>
            </a:r>
            <a:r>
              <a:rPr lang="en-GB"/>
              <a:t>considered as fundamental Conventions</a:t>
            </a:r>
          </a:p>
          <a:p>
            <a:pPr lvl="2"/>
            <a:r>
              <a:rPr lang="en-GB"/>
              <a:t>consequential amendments to the </a:t>
            </a:r>
            <a:r>
              <a:rPr lang="en-GB">
                <a:hlinkClick r:id="rId4"/>
              </a:rPr>
              <a:t>ILO Declaration on Social Justice for a Fair Globalization (2008)</a:t>
            </a:r>
            <a:r>
              <a:rPr lang="en-GB"/>
              <a:t> and the </a:t>
            </a:r>
            <a:r>
              <a:rPr lang="en-GB">
                <a:hlinkClick r:id="rId5"/>
              </a:rPr>
              <a:t>Global Jobs Pact (2009)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D8B9-AEF1-42BD-A01B-55CF042B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21CE7-74C5-460A-99A7-495DAB77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4E24A-01EE-420A-96A4-4E82B497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  <p:pic>
        <p:nvPicPr>
          <p:cNvPr id="14" name="Picture Placeholder 13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1FC61AE0-6F15-42AF-8801-C0750A961A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r="27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341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7DE9-B652-458C-9079-B81FA8BF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Digitalization: occupational safety and health opportunities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7FB8C-C7D2-475A-8DCA-22824FC60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000" b="1" dirty="0">
                <a:solidFill>
                  <a:schemeClr val="tx2"/>
                </a:solidFill>
              </a:rPr>
              <a:t>Remote work and hybrid</a:t>
            </a:r>
            <a:r>
              <a:rPr lang="en-US" sz="2000" dirty="0">
                <a:solidFill>
                  <a:schemeClr val="tx2"/>
                </a:solidFill>
              </a:rPr>
              <a:t> working arrangements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The </a:t>
            </a:r>
            <a:r>
              <a:rPr lang="en-US" sz="2000" b="1" dirty="0">
                <a:solidFill>
                  <a:schemeClr val="tx2"/>
                </a:solidFill>
              </a:rPr>
              <a:t>gig</a:t>
            </a:r>
            <a:r>
              <a:rPr lang="en-US" sz="2000" dirty="0">
                <a:solidFill>
                  <a:schemeClr val="tx2"/>
                </a:solidFill>
              </a:rPr>
              <a:t> and </a:t>
            </a:r>
            <a:r>
              <a:rPr lang="en-US" sz="2000" b="1" dirty="0">
                <a:solidFill>
                  <a:schemeClr val="tx2"/>
                </a:solidFill>
              </a:rPr>
              <a:t>platform</a:t>
            </a:r>
            <a:r>
              <a:rPr lang="en-US" sz="2000" dirty="0">
                <a:solidFill>
                  <a:schemeClr val="tx2"/>
                </a:solidFill>
              </a:rPr>
              <a:t> economy</a:t>
            </a:r>
          </a:p>
          <a:p>
            <a:pPr lvl="2"/>
            <a:r>
              <a:rPr lang="en-US" sz="2000" b="1" dirty="0">
                <a:solidFill>
                  <a:schemeClr val="tx2"/>
                </a:solidFill>
              </a:rPr>
              <a:t>Wearables</a:t>
            </a:r>
            <a:r>
              <a:rPr lang="en-US" sz="2000" dirty="0">
                <a:solidFill>
                  <a:schemeClr val="tx2"/>
                </a:solidFill>
              </a:rPr>
              <a:t>, monitoring devices and </a:t>
            </a:r>
            <a:r>
              <a:rPr lang="en-US" sz="2000" b="1" dirty="0">
                <a:solidFill>
                  <a:schemeClr val="tx2"/>
                </a:solidFill>
              </a:rPr>
              <a:t>smart technology</a:t>
            </a:r>
          </a:p>
          <a:p>
            <a:pPr lvl="2"/>
            <a:r>
              <a:rPr lang="en-US" sz="2000" b="1" dirty="0">
                <a:solidFill>
                  <a:schemeClr val="tx2"/>
                </a:solidFill>
              </a:rPr>
              <a:t>Automation, AI and robotics</a:t>
            </a:r>
            <a:endParaRPr lang="en-US" sz="2000" b="1" dirty="0"/>
          </a:p>
          <a:p>
            <a:r>
              <a:rPr lang="en-US" sz="2000" dirty="0"/>
              <a:t>Digitalization presents many opportunities to improve safety and health for workers</a:t>
            </a:r>
          </a:p>
          <a:p>
            <a:pPr lvl="2"/>
            <a:r>
              <a:rPr lang="en-US" sz="2000" dirty="0"/>
              <a:t>For those working remotely, increased flexibility and the ability to work from home </a:t>
            </a:r>
          </a:p>
          <a:p>
            <a:pPr lvl="2"/>
            <a:r>
              <a:rPr lang="en-US" sz="2000" dirty="0"/>
              <a:t>Automation and use of AI and robotics for hazardous or repetitive tasks</a:t>
            </a:r>
          </a:p>
          <a:p>
            <a:pPr lvl="2"/>
            <a:r>
              <a:rPr lang="en-US" sz="2000" dirty="0"/>
              <a:t>Wearables and other smart devices can monitor hazards in the working environment </a:t>
            </a:r>
          </a:p>
          <a:p>
            <a:r>
              <a:rPr lang="en-US" sz="2000" dirty="0"/>
              <a:t>Digitalization also presents many OSH risks, which must be prevented and mitigated</a:t>
            </a:r>
          </a:p>
          <a:p>
            <a:pPr lvl="2"/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7388B-F1E1-4D46-8EE3-5EAE7BCD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7C55E-96FD-43C3-88AB-4BA7D18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9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7" y="2872800"/>
            <a:ext cx="9080845" cy="1202243"/>
          </a:xfrm>
        </p:spPr>
        <p:txBody>
          <a:bodyPr/>
          <a:lstStyle/>
          <a:p>
            <a:r>
              <a:rPr lang="en-GB" dirty="0"/>
              <a:t>Digitalization, remote work and the physical environment, including ergonomics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8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643B4B7-3C61-E44E-9988-FC23460F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Work and the physical environment (including ergonomics)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43D017-1978-A842-AF4C-9810D48F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DA042D-EE91-DD4A-B604-A0DABF4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6</a:t>
            </a:fld>
            <a:endParaRPr lang="en-GB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3569789D-0316-7B42-9A07-120B4D5EF67C}"/>
              </a:ext>
            </a:extLst>
          </p:cNvPr>
          <p:cNvSpPr>
            <a:spLocks noChangeAspect="1"/>
          </p:cNvSpPr>
          <p:nvPr/>
        </p:nvSpPr>
        <p:spPr>
          <a:xfrm rot="5400000">
            <a:off x="4169779" y="2617135"/>
            <a:ext cx="4746484" cy="3798607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1EAFCCF-E9B9-D842-B419-F64814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3552825" cy="34829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Home settings often do not meet the same OSH standards as those available at the official worksites, in relation to:</a:t>
            </a:r>
          </a:p>
          <a:p>
            <a:pPr lvl="2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the physical environment (such as heat, cold, lighting, electrical safety, home hygiene, etc.)</a:t>
            </a:r>
            <a:endParaRPr lang="en-GB" dirty="0"/>
          </a:p>
          <a:p>
            <a:pPr lvl="2"/>
            <a:r>
              <a:rPr lang="en-GB" dirty="0"/>
              <a:t>ergonomics</a:t>
            </a:r>
          </a:p>
          <a:p>
            <a:pPr lvl="2">
              <a:spcAft>
                <a:spcPts val="600"/>
              </a:spcAf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facilities and equipment </a:t>
            </a:r>
          </a:p>
          <a:p>
            <a:pPr lvl="2">
              <a:spcAft>
                <a:spcPts val="600"/>
              </a:spcAf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internet connection</a:t>
            </a:r>
          </a:p>
          <a:p>
            <a:pPr marL="0" lvl="2" indent="0">
              <a:spcAft>
                <a:spcPts val="6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spcAft>
                <a:spcPts val="6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3305FC2-E419-6648-8C2E-9CDC17F73251}"/>
              </a:ext>
            </a:extLst>
          </p:cNvPr>
          <p:cNvSpPr txBox="1">
            <a:spLocks/>
          </p:cNvSpPr>
          <p:nvPr/>
        </p:nvSpPr>
        <p:spPr>
          <a:xfrm>
            <a:off x="4955074" y="2393951"/>
            <a:ext cx="6476388" cy="3943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GB" b="1" dirty="0">
                <a:solidFill>
                  <a:schemeClr val="accent2"/>
                </a:solidFill>
              </a:rPr>
              <a:t>Potential Occupational Safety and Health Effects of  the Physical Environment and Ergonomics</a:t>
            </a:r>
          </a:p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Physical health effects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2">
              <a:buClr>
                <a:schemeClr val="accent1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musculoskeletal pain and injuries</a:t>
            </a:r>
          </a:p>
          <a:p>
            <a:pPr lvl="2">
              <a:buClr>
                <a:schemeClr val="accent1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eye strain</a:t>
            </a:r>
          </a:p>
          <a:p>
            <a:pPr lvl="2">
              <a:buClr>
                <a:schemeClr val="accent1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fatigue</a:t>
            </a:r>
          </a:p>
          <a:p>
            <a:pPr lvl="2">
              <a:buClr>
                <a:schemeClr val="accent1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other adverse physical effects</a:t>
            </a:r>
          </a:p>
          <a:p>
            <a:pPr lvl="1">
              <a:buClr>
                <a:schemeClr val="accent1"/>
              </a:buClr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Mental health effects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2">
              <a:buClr>
                <a:schemeClr val="accent1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stress, anxiety, burnout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other mental health effects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endParaRPr lang="en-GB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it-IT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B43522B-AE85-8943-89C8-3EC5C429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</p:spTree>
    <p:extLst>
      <p:ext uri="{BB962C8B-B14F-4D97-AF65-F5344CB8AC3E}">
        <p14:creationId xmlns:p14="http://schemas.microsoft.com/office/powerpoint/2010/main" val="345034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75BA04-4303-4304-B62B-554C4ED3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</p:spPr>
        <p:txBody>
          <a:bodyPr anchor="t">
            <a:normAutofit/>
          </a:bodyPr>
          <a:lstStyle/>
          <a:p>
            <a:r>
              <a:rPr lang="en-GB" dirty="0"/>
              <a:t>Persons reporting work-related diseases linked to the physical environment, including ergonomics in EU 27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65C742-7659-D575-6BD1-30BBDB212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r>
              <a:rPr lang="en-US" dirty="0"/>
              <a:t>In 2020 the self reported prevalence of work-related Headaches, eyestrains, migraines was about 3.5 times higher compared to forecasted, the prevalence of work-related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Musculo-skeletal disorders</a:t>
            </a:r>
            <a:r>
              <a:rPr lang="en-US" dirty="0"/>
              <a:t> was about 1.7 times higher compared to forecasted. </a:t>
            </a:r>
          </a:p>
          <a:p>
            <a:r>
              <a:rPr lang="en-US" dirty="0"/>
              <a:t>Meantime the share of people working from home is doubled from 5-6% to 12% in EU 27.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60A16-93A7-4553-949D-A3DBF905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064C3-F5F3-4A57-B82E-F6F61CCF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56227C0-AD57-4F9B-BAE3-EEFB0D0EE427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14778-ABE9-414A-A108-4661DFCC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Date: Monday / 01 / October / 2019</a:t>
            </a:r>
          </a:p>
        </p:txBody>
      </p:sp>
      <p:pic>
        <p:nvPicPr>
          <p:cNvPr id="31" name="Content Placeholder 30" descr="Chart, line chart&#10;&#10;Description automatically generated">
            <a:extLst>
              <a:ext uri="{FF2B5EF4-FFF2-40B4-BE49-F238E27FC236}">
                <a16:creationId xmlns:a16="http://schemas.microsoft.com/office/drawing/2014/main" id="{0CA618A4-3750-4EDC-A5AD-6CC08CE191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75" y="2464190"/>
            <a:ext cx="5360988" cy="3342494"/>
          </a:xfrm>
        </p:spPr>
      </p:pic>
    </p:spTree>
    <p:extLst>
      <p:ext uri="{BB962C8B-B14F-4D97-AF65-F5344CB8AC3E}">
        <p14:creationId xmlns:p14="http://schemas.microsoft.com/office/powerpoint/2010/main" val="251060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E3FF08-4B30-D245-9B0B-015C6D6C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physical environment and ergonomic factors during remote work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Suggested Actions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E561E-AC33-9444-BB75-422706F3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8369E-C686-A74E-9F5F-25D8F2559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416DC-A5EE-474D-A868-5EAC2E46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8</a:t>
            </a:fld>
            <a:endParaRPr lang="en-GB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BB6F95F-2BFA-0D46-A339-86195C1EFE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0538" y="2677753"/>
            <a:ext cx="9504066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GB" b="1" dirty="0">
                <a:solidFill>
                  <a:schemeClr val="accent2"/>
                </a:solidFill>
              </a:rPr>
              <a:t>Employers should provide workers with adequate information on: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Ways to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modify the physical environment to reduce risks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Reviewing where the screen is located to avoid glare;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How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best to place equipment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to minimize twisting or overreaching;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Varying work tasks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 change positions;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Taking regular breaks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and to stand and move for one minute every hour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n-GB" dirty="0"/>
              <a:t>Train people working from home in </a:t>
            </a:r>
            <a:r>
              <a:rPr lang="en-GB" b="1" dirty="0"/>
              <a:t>how to work from home safely and effectively</a:t>
            </a:r>
          </a:p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GB" b="1" dirty="0">
                <a:solidFill>
                  <a:schemeClr val="accent2"/>
                </a:solidFill>
              </a:rPr>
              <a:t>Adequate equipment should be provided when needed to complete the job tasks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endParaRPr lang="en-GB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it-IT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47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9801778" cy="608525"/>
          </a:xfrm>
        </p:spPr>
        <p:txBody>
          <a:bodyPr/>
          <a:lstStyle/>
          <a:p>
            <a:r>
              <a:rPr lang="en-GB" dirty="0"/>
              <a:t>Remote work and psychosocial factors</a:t>
            </a:r>
            <a:br>
              <a:rPr lang="en-GB" dirty="0"/>
            </a:br>
            <a:r>
              <a:rPr lang="en-GB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9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23D8C3-053E-D64D-90ED-CDA23B09B66A}"/>
              </a:ext>
            </a:extLst>
          </p:cNvPr>
          <p:cNvSpPr txBox="1">
            <a:spLocks/>
          </p:cNvSpPr>
          <p:nvPr/>
        </p:nvSpPr>
        <p:spPr>
          <a:xfrm>
            <a:off x="490538" y="3736507"/>
            <a:ext cx="9801778" cy="608525"/>
          </a:xfrm>
          <a:prstGeom prst="rect">
            <a:avLst/>
          </a:prstGeom>
        </p:spPr>
        <p:txBody>
          <a:bodyPr vert="horz" lIns="0" tIns="0" rIns="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0" dirty="0"/>
              <a:t>Including work-pace, work-load and work-schedule; work-life balance; and violence and harassment</a:t>
            </a:r>
            <a:br>
              <a:rPr lang="en-GB" dirty="0"/>
            </a:b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3555642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908A712D7AA418D95BFCC0ECE245F" ma:contentTypeVersion="16" ma:contentTypeDescription="Create a new document." ma:contentTypeScope="" ma:versionID="bde8a0f58ab94e9838442c6c1c4a27e7">
  <xsd:schema xmlns:xsd="http://www.w3.org/2001/XMLSchema" xmlns:xs="http://www.w3.org/2001/XMLSchema" xmlns:p="http://schemas.microsoft.com/office/2006/metadata/properties" xmlns:ns2="18f9ac08-cad0-4069-9cc9-ad6597f5f3a5" xmlns:ns3="8f68b5b3-e33a-4795-8620-9e287973ee67" xmlns:ns4="2118e9f4-83e0-430e-8618-3d02343c48a9" targetNamespace="http://schemas.microsoft.com/office/2006/metadata/properties" ma:root="true" ma:fieldsID="cde372a217dc6628b2a54a20ff746c26" ns2:_="" ns3:_="" ns4:_="">
    <xsd:import namespace="18f9ac08-cad0-4069-9cc9-ad6597f5f3a5"/>
    <xsd:import namespace="8f68b5b3-e33a-4795-8620-9e287973ee67"/>
    <xsd:import namespace="2118e9f4-83e0-430e-8618-3d02343c48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9ac08-cad0-4069-9cc9-ad6597f5f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932b82f-ee1f-4246-9d44-c1f8cdfbe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8b5b3-e33a-4795-8620-9e287973e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8e9f4-83e0-430e-8618-3d02343c48a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99bea5c-8ec8-4b88-9319-e51098983805}" ma:internalName="TaxCatchAll" ma:showField="CatchAllData" ma:web="8f68b5b3-e33a-4795-8620-9e287973e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f9ac08-cad0-4069-9cc9-ad6597f5f3a5">
      <Terms xmlns="http://schemas.microsoft.com/office/infopath/2007/PartnerControls"/>
    </lcf76f155ced4ddcb4097134ff3c332f>
    <TaxCatchAll xmlns="2118e9f4-83e0-430e-8618-3d02343c48a9" xsi:nil="true"/>
    <SharedWithUsers xmlns="8f68b5b3-e33a-4795-8620-9e287973ee67">
      <UserInfo>
        <DisplayName>Azzi, Manal</DisplayName>
        <AccountId>20</AccountId>
        <AccountType/>
      </UserInfo>
      <UserInfo>
        <DisplayName>Groening, Lacye</DisplayName>
        <AccountId>21</AccountId>
        <AccountType/>
      </UserInfo>
      <UserInfo>
        <DisplayName>Nafradi, Balint</DisplayName>
        <AccountId>46</AccountId>
        <AccountType/>
      </UserInfo>
      <UserInfo>
        <DisplayName>Ramirez, Ana Catalina</DisplayName>
        <AccountId>65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CE036D6-B6E0-4EF3-80E4-35B0140D18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6AD4E8-0F7B-45F7-961C-6CF39C9DDC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f9ac08-cad0-4069-9cc9-ad6597f5f3a5"/>
    <ds:schemaRef ds:uri="8f68b5b3-e33a-4795-8620-9e287973ee67"/>
    <ds:schemaRef ds:uri="2118e9f4-83e0-430e-8618-3d02343c48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A574DA-DE89-492A-9D52-B524042193E7}">
  <ds:schemaRefs>
    <ds:schemaRef ds:uri="2118e9f4-83e0-430e-8618-3d02343c48a9"/>
    <ds:schemaRef ds:uri="http://purl.org/dc/elements/1.1/"/>
    <ds:schemaRef ds:uri="http://schemas.microsoft.com/office/2006/metadata/properties"/>
    <ds:schemaRef ds:uri="8f68b5b3-e33a-4795-8620-9e287973ee6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8f9ac08-cad0-4069-9cc9-ad6597f5f3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ILO 2020</Template>
  <TotalTime>0</TotalTime>
  <Words>2239</Words>
  <Application>Microsoft Office PowerPoint</Application>
  <PresentationFormat>Widescreen</PresentationFormat>
  <Paragraphs>242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 3</vt:lpstr>
      <vt:lpstr>ILO 2020</vt:lpstr>
      <vt:lpstr>Digitalization, resilience and health insights from the ILO</vt:lpstr>
      <vt:lpstr>The International Labour Organization</vt:lpstr>
      <vt:lpstr>A safe and healthy working environment is a fundamental principle and right at work</vt:lpstr>
      <vt:lpstr>Digitalization: occupational safety and health opportunities and challenges</vt:lpstr>
      <vt:lpstr>Digitalization, remote work and the physical environment, including ergonomics</vt:lpstr>
      <vt:lpstr>Remote Work and the physical environment (including ergonomics)</vt:lpstr>
      <vt:lpstr>Persons reporting work-related diseases linked to the physical environment, including ergonomics in EU 27</vt:lpstr>
      <vt:lpstr>Improving the physical environment and ergonomic factors during remote work Suggested Actions</vt:lpstr>
      <vt:lpstr>Remote work and psychosocial factors  </vt:lpstr>
      <vt:lpstr>Common psychosocial factors when working remotely</vt:lpstr>
      <vt:lpstr>Impact of psychosocial risks and work-related stress on remote workers</vt:lpstr>
      <vt:lpstr>Special focus on work-load, work-pace and work-schedule</vt:lpstr>
      <vt:lpstr>Persons reporting work-related Stress, depression, anxiety in EU 27</vt:lpstr>
      <vt:lpstr>Workload, work-pace and work-schedule and preventing stress Suggestions Actions</vt:lpstr>
      <vt:lpstr>Special focus on work-life balance</vt:lpstr>
      <vt:lpstr>Work-life balance Suggested actions</vt:lpstr>
      <vt:lpstr>Special focus on violence and harassment</vt:lpstr>
      <vt:lpstr>Remote work, management leadership and communication </vt:lpstr>
      <vt:lpstr>Remote work: Management leadership and communication</vt:lpstr>
      <vt:lpstr>Communication, information and training Suggested actions</vt:lpstr>
      <vt:lpstr>Remote Work and Health Promotion</vt:lpstr>
      <vt:lpstr>Health promotion and prevention of negative coping behaviours</vt:lpstr>
      <vt:lpstr>Remote Work: Health promotion and prevention of negative coping behaviours  Suggested actions</vt:lpstr>
      <vt:lpstr>ILO Resources </vt:lpstr>
      <vt:lpstr>Thank you!   acramirez@ilo.org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Obligations of Safety and Health at Work</dc:title>
  <dc:creator>Mark Groening</dc:creator>
  <cp:lastModifiedBy>Ana Catalina Ramirez</cp:lastModifiedBy>
  <cp:revision>53</cp:revision>
  <dcterms:created xsi:type="dcterms:W3CDTF">2021-03-01T15:33:12Z</dcterms:created>
  <dcterms:modified xsi:type="dcterms:W3CDTF">2022-10-19T14:25:23Z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0x010100B23908A712D7AA418D95BFCC0ECE245F</vt:lpwstr>
  </property>
  <property fmtid="{D5CDD505-2E9C-101B-9397-08002B2CF9AE}" pid="3" name="MediaServiceImageTags">
    <vt:lpwstr/>
  </property>
</Properties>
</file>