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9"/>
  </p:notesMasterIdLst>
  <p:sldIdLst>
    <p:sldId id="256" r:id="rId2"/>
    <p:sldId id="263" r:id="rId3"/>
    <p:sldId id="264" r:id="rId4"/>
    <p:sldId id="261" r:id="rId5"/>
    <p:sldId id="275" r:id="rId6"/>
    <p:sldId id="276" r:id="rId7"/>
    <p:sldId id="277" r:id="rId8"/>
    <p:sldId id="265" r:id="rId9"/>
    <p:sldId id="278" r:id="rId10"/>
    <p:sldId id="287" r:id="rId11"/>
    <p:sldId id="269" r:id="rId12"/>
    <p:sldId id="266" r:id="rId13"/>
    <p:sldId id="270" r:id="rId14"/>
    <p:sldId id="274" r:id="rId15"/>
    <p:sldId id="286" r:id="rId16"/>
    <p:sldId id="279" r:id="rId17"/>
    <p:sldId id="268" r:id="rId18"/>
    <p:sldId id="284" r:id="rId19"/>
    <p:sldId id="267" r:id="rId20"/>
    <p:sldId id="285" r:id="rId21"/>
    <p:sldId id="272" r:id="rId22"/>
    <p:sldId id="280" r:id="rId23"/>
    <p:sldId id="282" r:id="rId24"/>
    <p:sldId id="281" r:id="rId25"/>
    <p:sldId id="288" r:id="rId26"/>
    <p:sldId id="260" r:id="rId27"/>
    <p:sldId id="262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6D4D0-C842-4A3F-93E7-D9118A00FB2D}" v="10" dt="2022-10-10T07:16:10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55219" autoAdjust="0"/>
  </p:normalViewPr>
  <p:slideViewPr>
    <p:cSldViewPr snapToGrid="0">
      <p:cViewPr varScale="1">
        <p:scale>
          <a:sx n="79" d="100"/>
          <a:sy n="79" d="100"/>
        </p:scale>
        <p:origin x="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 ma" userId="28bbe65e8abb20ea" providerId="LiveId" clId="{8416D4D0-C842-4A3F-93E7-D9118A00FB2D}"/>
    <pc:docChg chg="undo custSel addSld delSld modSld">
      <pc:chgData name="my ma" userId="28bbe65e8abb20ea" providerId="LiveId" clId="{8416D4D0-C842-4A3F-93E7-D9118A00FB2D}" dt="2022-10-10T07:17:11.175" v="3850" actId="20577"/>
      <pc:docMkLst>
        <pc:docMk/>
      </pc:docMkLst>
      <pc:sldChg chg="modSp mod">
        <pc:chgData name="my ma" userId="28bbe65e8abb20ea" providerId="LiveId" clId="{8416D4D0-C842-4A3F-93E7-D9118A00FB2D}" dt="2022-10-07T14:26:54.918" v="100" actId="14100"/>
        <pc:sldMkLst>
          <pc:docMk/>
          <pc:sldMk cId="1056100062" sldId="256"/>
        </pc:sldMkLst>
        <pc:spChg chg="mod">
          <ac:chgData name="my ma" userId="28bbe65e8abb20ea" providerId="LiveId" clId="{8416D4D0-C842-4A3F-93E7-D9118A00FB2D}" dt="2022-10-07T14:26:40.567" v="99" actId="20577"/>
          <ac:spMkLst>
            <pc:docMk/>
            <pc:sldMk cId="1056100062" sldId="256"/>
            <ac:spMk id="2" creationId="{4A225257-775B-B639-5E72-A6C533C32615}"/>
          </ac:spMkLst>
        </pc:spChg>
        <pc:spChg chg="mod">
          <ac:chgData name="my ma" userId="28bbe65e8abb20ea" providerId="LiveId" clId="{8416D4D0-C842-4A3F-93E7-D9118A00FB2D}" dt="2022-10-07T14:26:54.918" v="100" actId="14100"/>
          <ac:spMkLst>
            <pc:docMk/>
            <pc:sldMk cId="1056100062" sldId="256"/>
            <ac:spMk id="4" creationId="{529AF105-EDF6-928F-6ED5-0C866A544818}"/>
          </ac:spMkLst>
        </pc:spChg>
      </pc:sldChg>
      <pc:sldChg chg="modSp mod">
        <pc:chgData name="my ma" userId="28bbe65e8abb20ea" providerId="LiveId" clId="{8416D4D0-C842-4A3F-93E7-D9118A00FB2D}" dt="2022-10-07T14:53:52.498" v="527" actId="20577"/>
        <pc:sldMkLst>
          <pc:docMk/>
          <pc:sldMk cId="1654269956" sldId="260"/>
        </pc:sldMkLst>
        <pc:spChg chg="mod">
          <ac:chgData name="my ma" userId="28bbe65e8abb20ea" providerId="LiveId" clId="{8416D4D0-C842-4A3F-93E7-D9118A00FB2D}" dt="2022-10-07T14:53:46.956" v="518" actId="20577"/>
          <ac:spMkLst>
            <pc:docMk/>
            <pc:sldMk cId="1654269956" sldId="260"/>
            <ac:spMk id="2" creationId="{A9EF3A72-B85A-B4DC-3284-C334A89E1DFD}"/>
          </ac:spMkLst>
        </pc:spChg>
        <pc:spChg chg="mod">
          <ac:chgData name="my ma" userId="28bbe65e8abb20ea" providerId="LiveId" clId="{8416D4D0-C842-4A3F-93E7-D9118A00FB2D}" dt="2022-10-07T14:53:52.498" v="527" actId="20577"/>
          <ac:spMkLst>
            <pc:docMk/>
            <pc:sldMk cId="1654269956" sldId="260"/>
            <ac:spMk id="3" creationId="{EFB1AA6B-A8CC-8DA3-3FD5-18E63E739811}"/>
          </ac:spMkLst>
        </pc:spChg>
      </pc:sldChg>
      <pc:sldChg chg="modSp mod modNotesTx">
        <pc:chgData name="my ma" userId="28bbe65e8abb20ea" providerId="LiveId" clId="{8416D4D0-C842-4A3F-93E7-D9118A00FB2D}" dt="2022-10-10T07:09:05.697" v="3006" actId="20577"/>
        <pc:sldMkLst>
          <pc:docMk/>
          <pc:sldMk cId="1527547843" sldId="261"/>
        </pc:sldMkLst>
        <pc:spChg chg="mod">
          <ac:chgData name="my ma" userId="28bbe65e8abb20ea" providerId="LiveId" clId="{8416D4D0-C842-4A3F-93E7-D9118A00FB2D}" dt="2022-10-07T14:33:27.531" v="177" actId="6549"/>
          <ac:spMkLst>
            <pc:docMk/>
            <pc:sldMk cId="1527547843" sldId="261"/>
            <ac:spMk id="3" creationId="{F52E3226-C559-5BD1-907C-7DB733E5D6C8}"/>
          </ac:spMkLst>
        </pc:spChg>
      </pc:sldChg>
      <pc:sldChg chg="addSp delSp modSp mod">
        <pc:chgData name="my ma" userId="28bbe65e8abb20ea" providerId="LiveId" clId="{8416D4D0-C842-4A3F-93E7-D9118A00FB2D}" dt="2022-10-07T14:54:29.731" v="537" actId="6549"/>
        <pc:sldMkLst>
          <pc:docMk/>
          <pc:sldMk cId="1330836383" sldId="262"/>
        </pc:sldMkLst>
        <pc:spChg chg="mod">
          <ac:chgData name="my ma" userId="28bbe65e8abb20ea" providerId="LiveId" clId="{8416D4D0-C842-4A3F-93E7-D9118A00FB2D}" dt="2022-10-07T14:54:29.731" v="537" actId="6549"/>
          <ac:spMkLst>
            <pc:docMk/>
            <pc:sldMk cId="1330836383" sldId="262"/>
            <ac:spMk id="3" creationId="{EFE03F30-C271-0DDB-F3B9-D5FA2027421C}"/>
          </ac:spMkLst>
        </pc:spChg>
        <pc:spChg chg="add del mod">
          <ac:chgData name="my ma" userId="28bbe65e8abb20ea" providerId="LiveId" clId="{8416D4D0-C842-4A3F-93E7-D9118A00FB2D}" dt="2022-10-07T14:54:13.737" v="529" actId="478"/>
          <ac:spMkLst>
            <pc:docMk/>
            <pc:sldMk cId="1330836383" sldId="262"/>
            <ac:spMk id="5" creationId="{52F17DC1-7388-D14D-B102-AF6274C63314}"/>
          </ac:spMkLst>
        </pc:spChg>
        <pc:spChg chg="add mod">
          <ac:chgData name="my ma" userId="28bbe65e8abb20ea" providerId="LiveId" clId="{8416D4D0-C842-4A3F-93E7-D9118A00FB2D}" dt="2022-10-07T14:54:21.360" v="531" actId="1076"/>
          <ac:spMkLst>
            <pc:docMk/>
            <pc:sldMk cId="1330836383" sldId="262"/>
            <ac:spMk id="6" creationId="{83E07743-2B11-5A44-5969-3D1E5D387D40}"/>
          </ac:spMkLst>
        </pc:spChg>
        <pc:spChg chg="del">
          <ac:chgData name="my ma" userId="28bbe65e8abb20ea" providerId="LiveId" clId="{8416D4D0-C842-4A3F-93E7-D9118A00FB2D}" dt="2022-10-07T14:54:10.727" v="528" actId="478"/>
          <ac:spMkLst>
            <pc:docMk/>
            <pc:sldMk cId="1330836383" sldId="262"/>
            <ac:spMk id="7" creationId="{D843504C-0BCE-5C59-F00B-63619C2EE0A1}"/>
          </ac:spMkLst>
        </pc:spChg>
      </pc:sldChg>
      <pc:sldChg chg="modSp mod">
        <pc:chgData name="my ma" userId="28bbe65e8abb20ea" providerId="LiveId" clId="{8416D4D0-C842-4A3F-93E7-D9118A00FB2D}" dt="2022-10-07T14:28:53.137" v="106" actId="20577"/>
        <pc:sldMkLst>
          <pc:docMk/>
          <pc:sldMk cId="4069244690" sldId="263"/>
        </pc:sldMkLst>
        <pc:spChg chg="mod">
          <ac:chgData name="my ma" userId="28bbe65e8abb20ea" providerId="LiveId" clId="{8416D4D0-C842-4A3F-93E7-D9118A00FB2D}" dt="2022-10-07T14:28:53.137" v="106" actId="20577"/>
          <ac:spMkLst>
            <pc:docMk/>
            <pc:sldMk cId="4069244690" sldId="263"/>
            <ac:spMk id="2" creationId="{F499B49E-33BD-9E2F-F45B-8A240FBABC55}"/>
          </ac:spMkLst>
        </pc:spChg>
      </pc:sldChg>
      <pc:sldChg chg="modSp mod">
        <pc:chgData name="my ma" userId="28bbe65e8abb20ea" providerId="LiveId" clId="{8416D4D0-C842-4A3F-93E7-D9118A00FB2D}" dt="2022-10-07T14:29:28.746" v="161" actId="6549"/>
        <pc:sldMkLst>
          <pc:docMk/>
          <pc:sldMk cId="462841015" sldId="264"/>
        </pc:sldMkLst>
        <pc:spChg chg="mod">
          <ac:chgData name="my ma" userId="28bbe65e8abb20ea" providerId="LiveId" clId="{8416D4D0-C842-4A3F-93E7-D9118A00FB2D}" dt="2022-10-07T14:29:28.746" v="161" actId="6549"/>
          <ac:spMkLst>
            <pc:docMk/>
            <pc:sldMk cId="462841015" sldId="264"/>
            <ac:spMk id="4" creationId="{529AF105-EDF6-928F-6ED5-0C866A544818}"/>
          </ac:spMkLst>
        </pc:spChg>
      </pc:sldChg>
      <pc:sldChg chg="modSp mod modNotesTx">
        <pc:chgData name="my ma" userId="28bbe65e8abb20ea" providerId="LiveId" clId="{8416D4D0-C842-4A3F-93E7-D9118A00FB2D}" dt="2022-10-07T15:16:47.911" v="1135" actId="6549"/>
        <pc:sldMkLst>
          <pc:docMk/>
          <pc:sldMk cId="473327258" sldId="265"/>
        </pc:sldMkLst>
        <pc:spChg chg="mod">
          <ac:chgData name="my ma" userId="28bbe65e8abb20ea" providerId="LiveId" clId="{8416D4D0-C842-4A3F-93E7-D9118A00FB2D}" dt="2022-10-07T14:34:05.183" v="248" actId="20577"/>
          <ac:spMkLst>
            <pc:docMk/>
            <pc:sldMk cId="473327258" sldId="265"/>
            <ac:spMk id="4" creationId="{529AF105-EDF6-928F-6ED5-0C866A544818}"/>
          </ac:spMkLst>
        </pc:spChg>
      </pc:sldChg>
      <pc:sldChg chg="modSp mod">
        <pc:chgData name="my ma" userId="28bbe65e8abb20ea" providerId="LiveId" clId="{8416D4D0-C842-4A3F-93E7-D9118A00FB2D}" dt="2022-10-07T14:41:16.017" v="341" actId="6549"/>
        <pc:sldMkLst>
          <pc:docMk/>
          <pc:sldMk cId="3765751494" sldId="266"/>
        </pc:sldMkLst>
        <pc:spChg chg="mod">
          <ac:chgData name="my ma" userId="28bbe65e8abb20ea" providerId="LiveId" clId="{8416D4D0-C842-4A3F-93E7-D9118A00FB2D}" dt="2022-10-07T14:41:16.017" v="341" actId="6549"/>
          <ac:spMkLst>
            <pc:docMk/>
            <pc:sldMk cId="3765751494" sldId="266"/>
            <ac:spMk id="4" creationId="{529AF105-EDF6-928F-6ED5-0C866A544818}"/>
          </ac:spMkLst>
        </pc:spChg>
      </pc:sldChg>
      <pc:sldChg chg="modSp mod">
        <pc:chgData name="my ma" userId="28bbe65e8abb20ea" providerId="LiveId" clId="{8416D4D0-C842-4A3F-93E7-D9118A00FB2D}" dt="2022-10-07T14:51:57.185" v="421" actId="6549"/>
        <pc:sldMkLst>
          <pc:docMk/>
          <pc:sldMk cId="1831844948" sldId="267"/>
        </pc:sldMkLst>
        <pc:spChg chg="mod">
          <ac:chgData name="my ma" userId="28bbe65e8abb20ea" providerId="LiveId" clId="{8416D4D0-C842-4A3F-93E7-D9118A00FB2D}" dt="2022-10-07T14:51:57.185" v="421" actId="6549"/>
          <ac:spMkLst>
            <pc:docMk/>
            <pc:sldMk cId="1831844948" sldId="267"/>
            <ac:spMk id="4" creationId="{529AF105-EDF6-928F-6ED5-0C866A544818}"/>
          </ac:spMkLst>
        </pc:spChg>
      </pc:sldChg>
      <pc:sldChg chg="modSp mod">
        <pc:chgData name="my ma" userId="28bbe65e8abb20ea" providerId="LiveId" clId="{8416D4D0-C842-4A3F-93E7-D9118A00FB2D}" dt="2022-10-07T14:43:54.527" v="382"/>
        <pc:sldMkLst>
          <pc:docMk/>
          <pc:sldMk cId="282497876" sldId="268"/>
        </pc:sldMkLst>
        <pc:spChg chg="mod">
          <ac:chgData name="my ma" userId="28bbe65e8abb20ea" providerId="LiveId" clId="{8416D4D0-C842-4A3F-93E7-D9118A00FB2D}" dt="2022-10-07T14:43:54.527" v="382"/>
          <ac:spMkLst>
            <pc:docMk/>
            <pc:sldMk cId="282497876" sldId="268"/>
            <ac:spMk id="4" creationId="{529AF105-EDF6-928F-6ED5-0C866A544818}"/>
          </ac:spMkLst>
        </pc:spChg>
      </pc:sldChg>
      <pc:sldChg chg="modSp mod">
        <pc:chgData name="my ma" userId="28bbe65e8abb20ea" providerId="LiveId" clId="{8416D4D0-C842-4A3F-93E7-D9118A00FB2D}" dt="2022-10-07T14:35:55.657" v="322" actId="20577"/>
        <pc:sldMkLst>
          <pc:docMk/>
          <pc:sldMk cId="3284051538" sldId="269"/>
        </pc:sldMkLst>
        <pc:spChg chg="mod">
          <ac:chgData name="my ma" userId="28bbe65e8abb20ea" providerId="LiveId" clId="{8416D4D0-C842-4A3F-93E7-D9118A00FB2D}" dt="2022-10-07T14:35:55.657" v="322" actId="20577"/>
          <ac:spMkLst>
            <pc:docMk/>
            <pc:sldMk cId="3284051538" sldId="269"/>
            <ac:spMk id="3" creationId="{F52E3226-C559-5BD1-907C-7DB733E5D6C8}"/>
          </ac:spMkLst>
        </pc:spChg>
      </pc:sldChg>
      <pc:sldChg chg="modSp mod modNotesTx">
        <pc:chgData name="my ma" userId="28bbe65e8abb20ea" providerId="LiveId" clId="{8416D4D0-C842-4A3F-93E7-D9118A00FB2D}" dt="2022-10-07T15:21:05.337" v="1410" actId="6549"/>
        <pc:sldMkLst>
          <pc:docMk/>
          <pc:sldMk cId="3141175876" sldId="270"/>
        </pc:sldMkLst>
        <pc:spChg chg="mod">
          <ac:chgData name="my ma" userId="28bbe65e8abb20ea" providerId="LiveId" clId="{8416D4D0-C842-4A3F-93E7-D9118A00FB2D}" dt="2022-10-07T14:41:33.142" v="365" actId="20577"/>
          <ac:spMkLst>
            <pc:docMk/>
            <pc:sldMk cId="3141175876" sldId="270"/>
            <ac:spMk id="3" creationId="{F52E3226-C559-5BD1-907C-7DB733E5D6C8}"/>
          </ac:spMkLst>
        </pc:spChg>
      </pc:sldChg>
      <pc:sldChg chg="modSp mod">
        <pc:chgData name="my ma" userId="28bbe65e8abb20ea" providerId="LiveId" clId="{8416D4D0-C842-4A3F-93E7-D9118A00FB2D}" dt="2022-10-07T14:52:57.919" v="477" actId="20577"/>
        <pc:sldMkLst>
          <pc:docMk/>
          <pc:sldMk cId="153980947" sldId="272"/>
        </pc:sldMkLst>
        <pc:spChg chg="mod">
          <ac:chgData name="my ma" userId="28bbe65e8abb20ea" providerId="LiveId" clId="{8416D4D0-C842-4A3F-93E7-D9118A00FB2D}" dt="2022-10-07T14:52:57.919" v="477" actId="20577"/>
          <ac:spMkLst>
            <pc:docMk/>
            <pc:sldMk cId="153980947" sldId="272"/>
            <ac:spMk id="2" creationId="{DC0FBBB0-6839-D9EA-E2CD-656BB2F501D4}"/>
          </ac:spMkLst>
        </pc:spChg>
        <pc:spChg chg="mod">
          <ac:chgData name="my ma" userId="28bbe65e8abb20ea" providerId="LiveId" clId="{8416D4D0-C842-4A3F-93E7-D9118A00FB2D}" dt="2022-10-07T14:52:46.118" v="464" actId="20577"/>
          <ac:spMkLst>
            <pc:docMk/>
            <pc:sldMk cId="153980947" sldId="272"/>
            <ac:spMk id="3" creationId="{F52E3226-C559-5BD1-907C-7DB733E5D6C8}"/>
          </ac:spMkLst>
        </pc:spChg>
      </pc:sldChg>
      <pc:sldChg chg="addSp delSp modSp mod modNotesTx">
        <pc:chgData name="my ma" userId="28bbe65e8abb20ea" providerId="LiveId" clId="{8416D4D0-C842-4A3F-93E7-D9118A00FB2D}" dt="2022-10-07T15:22:40.095" v="1649" actId="6549"/>
        <pc:sldMkLst>
          <pc:docMk/>
          <pc:sldMk cId="111559402" sldId="274"/>
        </pc:sldMkLst>
        <pc:spChg chg="add del mod">
          <ac:chgData name="my ma" userId="28bbe65e8abb20ea" providerId="LiveId" clId="{8416D4D0-C842-4A3F-93E7-D9118A00FB2D}" dt="2022-10-07T14:55:29.446" v="540" actId="478"/>
          <ac:spMkLst>
            <pc:docMk/>
            <pc:sldMk cId="111559402" sldId="274"/>
            <ac:spMk id="2" creationId="{1F17555C-02CC-E25F-2E8B-0140B7DA04C7}"/>
          </ac:spMkLst>
        </pc:spChg>
        <pc:picChg chg="del">
          <ac:chgData name="my ma" userId="28bbe65e8abb20ea" providerId="LiveId" clId="{8416D4D0-C842-4A3F-93E7-D9118A00FB2D}" dt="2022-10-07T14:55:24.738" v="538" actId="478"/>
          <ac:picMkLst>
            <pc:docMk/>
            <pc:sldMk cId="111559402" sldId="274"/>
            <ac:picMk id="4" creationId="{9DC667CC-10C2-7C68-3330-46F2D01BC8EA}"/>
          </ac:picMkLst>
        </pc:picChg>
        <pc:picChg chg="add mod modCrop">
          <ac:chgData name="my ma" userId="28bbe65e8abb20ea" providerId="LiveId" clId="{8416D4D0-C842-4A3F-93E7-D9118A00FB2D}" dt="2022-10-07T14:58:03.496" v="607" actId="732"/>
          <ac:picMkLst>
            <pc:docMk/>
            <pc:sldMk cId="111559402" sldId="274"/>
            <ac:picMk id="5" creationId="{FB70317B-C95D-67C2-09C3-485EF215D5DC}"/>
          </ac:picMkLst>
        </pc:picChg>
      </pc:sldChg>
      <pc:sldChg chg="modSp mod modNotesTx">
        <pc:chgData name="my ma" userId="28bbe65e8abb20ea" providerId="LiveId" clId="{8416D4D0-C842-4A3F-93E7-D9118A00FB2D}" dt="2022-10-10T07:11:18.861" v="3208" actId="20577"/>
        <pc:sldMkLst>
          <pc:docMk/>
          <pc:sldMk cId="1768327355" sldId="275"/>
        </pc:sldMkLst>
        <pc:spChg chg="mod">
          <ac:chgData name="my ma" userId="28bbe65e8abb20ea" providerId="LiveId" clId="{8416D4D0-C842-4A3F-93E7-D9118A00FB2D}" dt="2022-10-07T14:33:33.872" v="186" actId="20577"/>
          <ac:spMkLst>
            <pc:docMk/>
            <pc:sldMk cId="1768327355" sldId="275"/>
            <ac:spMk id="3" creationId="{F52E3226-C559-5BD1-907C-7DB733E5D6C8}"/>
          </ac:spMkLst>
        </pc:spChg>
      </pc:sldChg>
      <pc:sldChg chg="modSp mod modNotesTx">
        <pc:chgData name="my ma" userId="28bbe65e8abb20ea" providerId="LiveId" clId="{8416D4D0-C842-4A3F-93E7-D9118A00FB2D}" dt="2022-10-10T07:12:22.564" v="3402" actId="20577"/>
        <pc:sldMkLst>
          <pc:docMk/>
          <pc:sldMk cId="3998024592" sldId="276"/>
        </pc:sldMkLst>
        <pc:spChg chg="mod">
          <ac:chgData name="my ma" userId="28bbe65e8abb20ea" providerId="LiveId" clId="{8416D4D0-C842-4A3F-93E7-D9118A00FB2D}" dt="2022-10-07T14:33:44.869" v="205" actId="20577"/>
          <ac:spMkLst>
            <pc:docMk/>
            <pc:sldMk cId="3998024592" sldId="276"/>
            <ac:spMk id="3" creationId="{F52E3226-C559-5BD1-907C-7DB733E5D6C8}"/>
          </ac:spMkLst>
        </pc:spChg>
      </pc:sldChg>
      <pc:sldChg chg="modSp mod modNotesTx">
        <pc:chgData name="my ma" userId="28bbe65e8abb20ea" providerId="LiveId" clId="{8416D4D0-C842-4A3F-93E7-D9118A00FB2D}" dt="2022-10-07T15:09:51.393" v="994" actId="6549"/>
        <pc:sldMkLst>
          <pc:docMk/>
          <pc:sldMk cId="3110507537" sldId="277"/>
        </pc:sldMkLst>
        <pc:spChg chg="mod">
          <ac:chgData name="my ma" userId="28bbe65e8abb20ea" providerId="LiveId" clId="{8416D4D0-C842-4A3F-93E7-D9118A00FB2D}" dt="2022-10-07T14:33:56.900" v="237" actId="20577"/>
          <ac:spMkLst>
            <pc:docMk/>
            <pc:sldMk cId="3110507537" sldId="277"/>
            <ac:spMk id="3" creationId="{F52E3226-C559-5BD1-907C-7DB733E5D6C8}"/>
          </ac:spMkLst>
        </pc:spChg>
      </pc:sldChg>
      <pc:sldChg chg="modSp mod modNotesTx">
        <pc:chgData name="my ma" userId="28bbe65e8abb20ea" providerId="LiveId" clId="{8416D4D0-C842-4A3F-93E7-D9118A00FB2D}" dt="2022-10-10T07:15:03.103" v="3738" actId="20577"/>
        <pc:sldMkLst>
          <pc:docMk/>
          <pc:sldMk cId="487043980" sldId="278"/>
        </pc:sldMkLst>
        <pc:spChg chg="mod">
          <ac:chgData name="my ma" userId="28bbe65e8abb20ea" providerId="LiveId" clId="{8416D4D0-C842-4A3F-93E7-D9118A00FB2D}" dt="2022-10-10T07:13:36.318" v="3504" actId="12"/>
          <ac:spMkLst>
            <pc:docMk/>
            <pc:sldMk cId="487043980" sldId="278"/>
            <ac:spMk id="3" creationId="{F52E3226-C559-5BD1-907C-7DB733E5D6C8}"/>
          </ac:spMkLst>
        </pc:spChg>
      </pc:sldChg>
      <pc:sldChg chg="modSp mod">
        <pc:chgData name="my ma" userId="28bbe65e8abb20ea" providerId="LiveId" clId="{8416D4D0-C842-4A3F-93E7-D9118A00FB2D}" dt="2022-10-07T14:43:23.784" v="381" actId="6549"/>
        <pc:sldMkLst>
          <pc:docMk/>
          <pc:sldMk cId="4284651066" sldId="279"/>
        </pc:sldMkLst>
        <pc:spChg chg="mod">
          <ac:chgData name="my ma" userId="28bbe65e8abb20ea" providerId="LiveId" clId="{8416D4D0-C842-4A3F-93E7-D9118A00FB2D}" dt="2022-10-07T14:43:23.784" v="381" actId="6549"/>
          <ac:spMkLst>
            <pc:docMk/>
            <pc:sldMk cId="4284651066" sldId="279"/>
            <ac:spMk id="3" creationId="{F52E3226-C559-5BD1-907C-7DB733E5D6C8}"/>
          </ac:spMkLst>
        </pc:spChg>
      </pc:sldChg>
      <pc:sldChg chg="modSp mod">
        <pc:chgData name="my ma" userId="28bbe65e8abb20ea" providerId="LiveId" clId="{8416D4D0-C842-4A3F-93E7-D9118A00FB2D}" dt="2022-10-07T14:53:11.162" v="483" actId="6549"/>
        <pc:sldMkLst>
          <pc:docMk/>
          <pc:sldMk cId="1261961403" sldId="280"/>
        </pc:sldMkLst>
        <pc:spChg chg="mod">
          <ac:chgData name="my ma" userId="28bbe65e8abb20ea" providerId="LiveId" clId="{8416D4D0-C842-4A3F-93E7-D9118A00FB2D}" dt="2022-10-07T14:53:11.162" v="483" actId="6549"/>
          <ac:spMkLst>
            <pc:docMk/>
            <pc:sldMk cId="1261961403" sldId="280"/>
            <ac:spMk id="3" creationId="{F52E3226-C559-5BD1-907C-7DB733E5D6C8}"/>
          </ac:spMkLst>
        </pc:spChg>
      </pc:sldChg>
      <pc:sldChg chg="modSp mod">
        <pc:chgData name="my ma" userId="28bbe65e8abb20ea" providerId="LiveId" clId="{8416D4D0-C842-4A3F-93E7-D9118A00FB2D}" dt="2022-10-07T14:53:38.705" v="500" actId="20577"/>
        <pc:sldMkLst>
          <pc:docMk/>
          <pc:sldMk cId="3599160813" sldId="281"/>
        </pc:sldMkLst>
        <pc:spChg chg="mod">
          <ac:chgData name="my ma" userId="28bbe65e8abb20ea" providerId="LiveId" clId="{8416D4D0-C842-4A3F-93E7-D9118A00FB2D}" dt="2022-10-07T14:53:38.705" v="500" actId="20577"/>
          <ac:spMkLst>
            <pc:docMk/>
            <pc:sldMk cId="3599160813" sldId="281"/>
            <ac:spMk id="3" creationId="{F52E3226-C559-5BD1-907C-7DB733E5D6C8}"/>
          </ac:spMkLst>
        </pc:spChg>
      </pc:sldChg>
      <pc:sldChg chg="modSp mod modNotesTx">
        <pc:chgData name="my ma" userId="28bbe65e8abb20ea" providerId="LiveId" clId="{8416D4D0-C842-4A3F-93E7-D9118A00FB2D}" dt="2022-10-07T15:50:56.390" v="1760" actId="20577"/>
        <pc:sldMkLst>
          <pc:docMk/>
          <pc:sldMk cId="806545297" sldId="282"/>
        </pc:sldMkLst>
        <pc:spChg chg="mod">
          <ac:chgData name="my ma" userId="28bbe65e8abb20ea" providerId="LiveId" clId="{8416D4D0-C842-4A3F-93E7-D9118A00FB2D}" dt="2022-10-07T14:53:32.468" v="491" actId="6549"/>
          <ac:spMkLst>
            <pc:docMk/>
            <pc:sldMk cId="806545297" sldId="282"/>
            <ac:spMk id="3" creationId="{F52E3226-C559-5BD1-907C-7DB733E5D6C8}"/>
          </ac:spMkLst>
        </pc:spChg>
      </pc:sldChg>
      <pc:sldChg chg="modSp modNotesTx">
        <pc:chgData name="my ma" userId="28bbe65e8abb20ea" providerId="LiveId" clId="{8416D4D0-C842-4A3F-93E7-D9118A00FB2D}" dt="2022-10-10T07:16:12.676" v="3745" actId="6549"/>
        <pc:sldMkLst>
          <pc:docMk/>
          <pc:sldMk cId="1647468760" sldId="284"/>
        </pc:sldMkLst>
        <pc:graphicFrameChg chg="mod">
          <ac:chgData name="my ma" userId="28bbe65e8abb20ea" providerId="LiveId" clId="{8416D4D0-C842-4A3F-93E7-D9118A00FB2D}" dt="2022-10-07T14:45:08.107" v="384" actId="20577"/>
          <ac:graphicFrameMkLst>
            <pc:docMk/>
            <pc:sldMk cId="1647468760" sldId="284"/>
            <ac:graphicFrameMk id="4" creationId="{17AEAA45-A439-09EC-7C19-36698DA67127}"/>
          </ac:graphicFrameMkLst>
        </pc:graphicFrameChg>
      </pc:sldChg>
      <pc:sldChg chg="modSp mod modNotesTx">
        <pc:chgData name="my ma" userId="28bbe65e8abb20ea" providerId="LiveId" clId="{8416D4D0-C842-4A3F-93E7-D9118A00FB2D}" dt="2022-10-07T15:51:30.770" v="1849" actId="6549"/>
        <pc:sldMkLst>
          <pc:docMk/>
          <pc:sldMk cId="3455634039" sldId="285"/>
        </pc:sldMkLst>
        <pc:spChg chg="mod">
          <ac:chgData name="my ma" userId="28bbe65e8abb20ea" providerId="LiveId" clId="{8416D4D0-C842-4A3F-93E7-D9118A00FB2D}" dt="2022-10-07T14:52:14.465" v="450" actId="6549"/>
          <ac:spMkLst>
            <pc:docMk/>
            <pc:sldMk cId="3455634039" sldId="285"/>
            <ac:spMk id="3" creationId="{F52E3226-C559-5BD1-907C-7DB733E5D6C8}"/>
          </ac:spMkLst>
        </pc:spChg>
      </pc:sldChg>
      <pc:sldChg chg="modSp mod">
        <pc:chgData name="my ma" userId="28bbe65e8abb20ea" providerId="LiveId" clId="{8416D4D0-C842-4A3F-93E7-D9118A00FB2D}" dt="2022-10-07T14:43:17.300" v="369" actId="20577"/>
        <pc:sldMkLst>
          <pc:docMk/>
          <pc:sldMk cId="3964603828" sldId="286"/>
        </pc:sldMkLst>
        <pc:spChg chg="mod">
          <ac:chgData name="my ma" userId="28bbe65e8abb20ea" providerId="LiveId" clId="{8416D4D0-C842-4A3F-93E7-D9118A00FB2D}" dt="2022-10-07T14:43:17.300" v="369" actId="20577"/>
          <ac:spMkLst>
            <pc:docMk/>
            <pc:sldMk cId="3964603828" sldId="286"/>
            <ac:spMk id="3" creationId="{F52E3226-C559-5BD1-907C-7DB733E5D6C8}"/>
          </ac:spMkLst>
        </pc:spChg>
      </pc:sldChg>
      <pc:sldChg chg="add">
        <pc:chgData name="my ma" userId="28bbe65e8abb20ea" providerId="LiveId" clId="{8416D4D0-C842-4A3F-93E7-D9118A00FB2D}" dt="2022-10-10T07:12:50.838" v="3403" actId="2890"/>
        <pc:sldMkLst>
          <pc:docMk/>
          <pc:sldMk cId="1168598149" sldId="287"/>
        </pc:sldMkLst>
      </pc:sldChg>
      <pc:sldChg chg="del">
        <pc:chgData name="my ma" userId="28bbe65e8abb20ea" providerId="LiveId" clId="{8416D4D0-C842-4A3F-93E7-D9118A00FB2D}" dt="2022-10-07T14:51:40.112" v="389" actId="47"/>
        <pc:sldMkLst>
          <pc:docMk/>
          <pc:sldMk cId="1508083846" sldId="287"/>
        </pc:sldMkLst>
      </pc:sldChg>
      <pc:sldChg chg="modSp add mod modNotesTx">
        <pc:chgData name="my ma" userId="28bbe65e8abb20ea" providerId="LiveId" clId="{8416D4D0-C842-4A3F-93E7-D9118A00FB2D}" dt="2022-10-10T07:17:11.175" v="3850" actId="20577"/>
        <pc:sldMkLst>
          <pc:docMk/>
          <pc:sldMk cId="3182344639" sldId="288"/>
        </pc:sldMkLst>
        <pc:spChg chg="mod">
          <ac:chgData name="my ma" userId="28bbe65e8abb20ea" providerId="LiveId" clId="{8416D4D0-C842-4A3F-93E7-D9118A00FB2D}" dt="2022-10-10T07:16:55.885" v="3815" actId="20577"/>
          <ac:spMkLst>
            <pc:docMk/>
            <pc:sldMk cId="3182344639" sldId="288"/>
            <ac:spMk id="3" creationId="{F52E3226-C559-5BD1-907C-7DB733E5D6C8}"/>
          </ac:spMkLst>
        </pc:spChg>
      </pc:sldChg>
    </pc:docChg>
  </pc:docChgLst>
  <pc:docChgLst>
    <pc:chgData name="my ma" userId="28bbe65e8abb20ea" providerId="LiveId" clId="{E5FD3394-8420-4671-8F6B-0B010E54773E}"/>
    <pc:docChg chg="undo custSel addSld delSld modSld sldOrd">
      <pc:chgData name="my ma" userId="28bbe65e8abb20ea" providerId="LiveId" clId="{E5FD3394-8420-4671-8F6B-0B010E54773E}" dt="2022-10-07T13:14:29.241" v="5558" actId="20577"/>
      <pc:docMkLst>
        <pc:docMk/>
      </pc:docMkLst>
      <pc:sldChg chg="addSp modSp mod">
        <pc:chgData name="my ma" userId="28bbe65e8abb20ea" providerId="LiveId" clId="{E5FD3394-8420-4671-8F6B-0B010E54773E}" dt="2022-10-07T10:32:11.977" v="4169" actId="6549"/>
        <pc:sldMkLst>
          <pc:docMk/>
          <pc:sldMk cId="1056100062" sldId="256"/>
        </pc:sldMkLst>
        <pc:spChg chg="add mod">
          <ac:chgData name="my ma" userId="28bbe65e8abb20ea" providerId="LiveId" clId="{E5FD3394-8420-4671-8F6B-0B010E54773E}" dt="2022-10-06T16:08:34.466" v="1215" actId="20577"/>
          <ac:spMkLst>
            <pc:docMk/>
            <pc:sldMk cId="1056100062" sldId="256"/>
            <ac:spMk id="2" creationId="{4A225257-775B-B639-5E72-A6C533C32615}"/>
          </ac:spMkLst>
        </pc:spChg>
        <pc:spChg chg="mod">
          <ac:chgData name="my ma" userId="28bbe65e8abb20ea" providerId="LiveId" clId="{E5FD3394-8420-4671-8F6B-0B010E54773E}" dt="2022-10-07T10:32:11.977" v="4169" actId="6549"/>
          <ac:spMkLst>
            <pc:docMk/>
            <pc:sldMk cId="1056100062" sldId="256"/>
            <ac:spMk id="4" creationId="{529AF105-EDF6-928F-6ED5-0C866A544818}"/>
          </ac:spMkLst>
        </pc:spChg>
        <pc:picChg chg="mod">
          <ac:chgData name="my ma" userId="28bbe65e8abb20ea" providerId="LiveId" clId="{E5FD3394-8420-4671-8F6B-0B010E54773E}" dt="2022-10-07T08:17:44.978" v="2716" actId="1076"/>
          <ac:picMkLst>
            <pc:docMk/>
            <pc:sldMk cId="1056100062" sldId="256"/>
            <ac:picMk id="5" creationId="{4D6D1913-8582-955B-2A8E-090A53A18743}"/>
          </ac:picMkLst>
        </pc:picChg>
      </pc:sldChg>
      <pc:sldChg chg="del ord">
        <pc:chgData name="my ma" userId="28bbe65e8abb20ea" providerId="LiveId" clId="{E5FD3394-8420-4671-8F6B-0B010E54773E}" dt="2022-10-07T09:12:06.652" v="3246" actId="47"/>
        <pc:sldMkLst>
          <pc:docMk/>
          <pc:sldMk cId="3524501370" sldId="257"/>
        </pc:sldMkLst>
      </pc:sldChg>
      <pc:sldChg chg="del ord">
        <pc:chgData name="my ma" userId="28bbe65e8abb20ea" providerId="LiveId" clId="{E5FD3394-8420-4671-8F6B-0B010E54773E}" dt="2022-10-07T09:12:07.533" v="3247" actId="47"/>
        <pc:sldMkLst>
          <pc:docMk/>
          <pc:sldMk cId="4073504083" sldId="258"/>
        </pc:sldMkLst>
      </pc:sldChg>
      <pc:sldChg chg="del ord">
        <pc:chgData name="my ma" userId="28bbe65e8abb20ea" providerId="LiveId" clId="{E5FD3394-8420-4671-8F6B-0B010E54773E}" dt="2022-10-07T09:12:08.928" v="3248" actId="47"/>
        <pc:sldMkLst>
          <pc:docMk/>
          <pc:sldMk cId="2147704221" sldId="259"/>
        </pc:sldMkLst>
      </pc:sldChg>
      <pc:sldChg chg="addSp delSp modSp mod">
        <pc:chgData name="my ma" userId="28bbe65e8abb20ea" providerId="LiveId" clId="{E5FD3394-8420-4671-8F6B-0B010E54773E}" dt="2022-10-07T09:17:16.467" v="3286" actId="404"/>
        <pc:sldMkLst>
          <pc:docMk/>
          <pc:sldMk cId="1654269956" sldId="260"/>
        </pc:sldMkLst>
        <pc:spChg chg="del">
          <ac:chgData name="my ma" userId="28bbe65e8abb20ea" providerId="LiveId" clId="{E5FD3394-8420-4671-8F6B-0B010E54773E}" dt="2022-10-06T15:07:51.692" v="889" actId="478"/>
          <ac:spMkLst>
            <pc:docMk/>
            <pc:sldMk cId="1654269956" sldId="260"/>
            <ac:spMk id="2" creationId="{99C7F270-7385-0C94-61D5-210B042F595A}"/>
          </ac:spMkLst>
        </pc:spChg>
        <pc:spChg chg="add mod">
          <ac:chgData name="my ma" userId="28bbe65e8abb20ea" providerId="LiveId" clId="{E5FD3394-8420-4671-8F6B-0B010E54773E}" dt="2022-10-07T09:17:13.597" v="3285" actId="404"/>
          <ac:spMkLst>
            <pc:docMk/>
            <pc:sldMk cId="1654269956" sldId="260"/>
            <ac:spMk id="2" creationId="{A9EF3A72-B85A-B4DC-3284-C334A89E1DFD}"/>
          </ac:spMkLst>
        </pc:spChg>
        <pc:spChg chg="add mod">
          <ac:chgData name="my ma" userId="28bbe65e8abb20ea" providerId="LiveId" clId="{E5FD3394-8420-4671-8F6B-0B010E54773E}" dt="2022-10-07T09:17:16.467" v="3286" actId="404"/>
          <ac:spMkLst>
            <pc:docMk/>
            <pc:sldMk cId="1654269956" sldId="260"/>
            <ac:spMk id="3" creationId="{EFB1AA6B-A8CC-8DA3-3FD5-18E63E739811}"/>
          </ac:spMkLst>
        </pc:spChg>
      </pc:sldChg>
      <pc:sldChg chg="addSp delSp modSp mod ord">
        <pc:chgData name="my ma" userId="28bbe65e8abb20ea" providerId="LiveId" clId="{E5FD3394-8420-4671-8F6B-0B010E54773E}" dt="2022-10-07T09:54:28.708" v="3857"/>
        <pc:sldMkLst>
          <pc:docMk/>
          <pc:sldMk cId="1527547843" sldId="261"/>
        </pc:sldMkLst>
        <pc:spChg chg="del">
          <ac:chgData name="my ma" userId="28bbe65e8abb20ea" providerId="LiveId" clId="{E5FD3394-8420-4671-8F6B-0B010E54773E}" dt="2022-10-05T16:20:31.623" v="501" actId="478"/>
          <ac:spMkLst>
            <pc:docMk/>
            <pc:sldMk cId="1527547843" sldId="261"/>
            <ac:spMk id="2" creationId="{99C7F270-7385-0C94-61D5-210B042F595A}"/>
          </ac:spMkLst>
        </pc:spChg>
        <pc:spChg chg="add mod">
          <ac:chgData name="my ma" userId="28bbe65e8abb20ea" providerId="LiveId" clId="{E5FD3394-8420-4671-8F6B-0B010E54773E}" dt="2022-10-07T08:50:09.214" v="2932" actId="403"/>
          <ac:spMkLst>
            <pc:docMk/>
            <pc:sldMk cId="1527547843" sldId="261"/>
            <ac:spMk id="3" creationId="{F52E3226-C559-5BD1-907C-7DB733E5D6C8}"/>
          </ac:spMkLst>
        </pc:spChg>
        <pc:picChg chg="add del mod">
          <ac:chgData name="my ma" userId="28bbe65e8abb20ea" providerId="LiveId" clId="{E5FD3394-8420-4671-8F6B-0B010E54773E}" dt="2022-10-07T09:54:28.401" v="3856" actId="478"/>
          <ac:picMkLst>
            <pc:docMk/>
            <pc:sldMk cId="1527547843" sldId="261"/>
            <ac:picMk id="4" creationId="{E585AB1D-9D7C-CC4C-3AA8-CE1AB6B57384}"/>
          </ac:picMkLst>
        </pc:picChg>
        <pc:picChg chg="add mod">
          <ac:chgData name="my ma" userId="28bbe65e8abb20ea" providerId="LiveId" clId="{E5FD3394-8420-4671-8F6B-0B010E54773E}" dt="2022-10-07T09:54:28.708" v="3857"/>
          <ac:picMkLst>
            <pc:docMk/>
            <pc:sldMk cId="1527547843" sldId="261"/>
            <ac:picMk id="5" creationId="{FE45BFF5-543E-5B27-15C8-A66B8CDB5635}"/>
          </ac:picMkLst>
        </pc:picChg>
      </pc:sldChg>
      <pc:sldChg chg="addSp delSp modSp mod">
        <pc:chgData name="my ma" userId="28bbe65e8abb20ea" providerId="LiveId" clId="{E5FD3394-8420-4671-8F6B-0B010E54773E}" dt="2022-10-07T10:32:27.850" v="4185" actId="6549"/>
        <pc:sldMkLst>
          <pc:docMk/>
          <pc:sldMk cId="1330836383" sldId="262"/>
        </pc:sldMkLst>
        <pc:spChg chg="add mod">
          <ac:chgData name="my ma" userId="28bbe65e8abb20ea" providerId="LiveId" clId="{E5FD3394-8420-4671-8F6B-0B010E54773E}" dt="2022-10-07T08:17:57.671" v="2718" actId="6549"/>
          <ac:spMkLst>
            <pc:docMk/>
            <pc:sldMk cId="1330836383" sldId="262"/>
            <ac:spMk id="3" creationId="{EFE03F30-C271-0DDB-F3B9-D5FA2027421C}"/>
          </ac:spMkLst>
        </pc:spChg>
        <pc:spChg chg="del mod">
          <ac:chgData name="my ma" userId="28bbe65e8abb20ea" providerId="LiveId" clId="{E5FD3394-8420-4671-8F6B-0B010E54773E}" dt="2022-10-07T09:16:22.751" v="3281" actId="478"/>
          <ac:spMkLst>
            <pc:docMk/>
            <pc:sldMk cId="1330836383" sldId="262"/>
            <ac:spMk id="4" creationId="{529AF105-EDF6-928F-6ED5-0C866A544818}"/>
          </ac:spMkLst>
        </pc:spChg>
        <pc:spChg chg="add del mod">
          <ac:chgData name="my ma" userId="28bbe65e8abb20ea" providerId="LiveId" clId="{E5FD3394-8420-4671-8F6B-0B010E54773E}" dt="2022-10-07T09:16:26.359" v="3282" actId="478"/>
          <ac:spMkLst>
            <pc:docMk/>
            <pc:sldMk cId="1330836383" sldId="262"/>
            <ac:spMk id="6" creationId="{BFE5F422-0D5E-BEAE-2F8C-0B819261598C}"/>
          </ac:spMkLst>
        </pc:spChg>
        <pc:spChg chg="add mod">
          <ac:chgData name="my ma" userId="28bbe65e8abb20ea" providerId="LiveId" clId="{E5FD3394-8420-4671-8F6B-0B010E54773E}" dt="2022-10-07T10:32:27.850" v="4185" actId="6549"/>
          <ac:spMkLst>
            <pc:docMk/>
            <pc:sldMk cId="1330836383" sldId="262"/>
            <ac:spMk id="7" creationId="{D843504C-0BCE-5C59-F00B-63619C2EE0A1}"/>
          </ac:spMkLst>
        </pc:spChg>
        <pc:picChg chg="add mod">
          <ac:chgData name="my ma" userId="28bbe65e8abb20ea" providerId="LiveId" clId="{E5FD3394-8420-4671-8F6B-0B010E54773E}" dt="2022-10-07T08:18:06.285" v="2719" actId="1076"/>
          <ac:picMkLst>
            <pc:docMk/>
            <pc:sldMk cId="1330836383" sldId="262"/>
            <ac:picMk id="2" creationId="{CBD21CE5-4E6E-9FE3-E827-DF73DE18FC6C}"/>
          </ac:picMkLst>
        </pc:picChg>
        <pc:picChg chg="del">
          <ac:chgData name="my ma" userId="28bbe65e8abb20ea" providerId="LiveId" clId="{E5FD3394-8420-4671-8F6B-0B010E54773E}" dt="2022-10-05T16:15:13.994" v="414" actId="478"/>
          <ac:picMkLst>
            <pc:docMk/>
            <pc:sldMk cId="1330836383" sldId="262"/>
            <ac:picMk id="5" creationId="{4D6D1913-8582-955B-2A8E-090A53A18743}"/>
          </ac:picMkLst>
        </pc:picChg>
      </pc:sldChg>
      <pc:sldChg chg="addSp modSp mod">
        <pc:chgData name="my ma" userId="28bbe65e8abb20ea" providerId="LiveId" clId="{E5FD3394-8420-4671-8F6B-0B010E54773E}" dt="2022-10-07T09:35:33.152" v="3496" actId="465"/>
        <pc:sldMkLst>
          <pc:docMk/>
          <pc:sldMk cId="4069244690" sldId="263"/>
        </pc:sldMkLst>
        <pc:spChg chg="mod">
          <ac:chgData name="my ma" userId="28bbe65e8abb20ea" providerId="LiveId" clId="{E5FD3394-8420-4671-8F6B-0B010E54773E}" dt="2022-10-07T09:27:07.867" v="3456" actId="20577"/>
          <ac:spMkLst>
            <pc:docMk/>
            <pc:sldMk cId="4069244690" sldId="263"/>
            <ac:spMk id="2" creationId="{F499B49E-33BD-9E2F-F45B-8A240FBABC55}"/>
          </ac:spMkLst>
        </pc:spChg>
        <pc:spChg chg="add mod">
          <ac:chgData name="my ma" userId="28bbe65e8abb20ea" providerId="LiveId" clId="{E5FD3394-8420-4671-8F6B-0B010E54773E}" dt="2022-10-07T09:35:33.152" v="3496" actId="465"/>
          <ac:spMkLst>
            <pc:docMk/>
            <pc:sldMk cId="4069244690" sldId="263"/>
            <ac:spMk id="3" creationId="{36AADE03-8218-FF9D-E698-84E47CC45E3E}"/>
          </ac:spMkLst>
        </pc:spChg>
        <pc:spChg chg="mod">
          <ac:chgData name="my ma" userId="28bbe65e8abb20ea" providerId="LiveId" clId="{E5FD3394-8420-4671-8F6B-0B010E54773E}" dt="2022-10-07T09:32:00.770" v="3461" actId="14100"/>
          <ac:spMkLst>
            <pc:docMk/>
            <pc:sldMk cId="4069244690" sldId="263"/>
            <ac:spMk id="4" creationId="{529AF105-EDF6-928F-6ED5-0C866A544818}"/>
          </ac:spMkLst>
        </pc:spChg>
        <pc:spChg chg="add mod">
          <ac:chgData name="my ma" userId="28bbe65e8abb20ea" providerId="LiveId" clId="{E5FD3394-8420-4671-8F6B-0B010E54773E}" dt="2022-10-07T09:35:33.152" v="3496" actId="465"/>
          <ac:spMkLst>
            <pc:docMk/>
            <pc:sldMk cId="4069244690" sldId="263"/>
            <ac:spMk id="5" creationId="{B4EEBABC-CF08-1443-41C0-3E97973C21B9}"/>
          </ac:spMkLst>
        </pc:spChg>
        <pc:spChg chg="add mod">
          <ac:chgData name="my ma" userId="28bbe65e8abb20ea" providerId="LiveId" clId="{E5FD3394-8420-4671-8F6B-0B010E54773E}" dt="2022-10-07T09:35:33.152" v="3496" actId="465"/>
          <ac:spMkLst>
            <pc:docMk/>
            <pc:sldMk cId="4069244690" sldId="263"/>
            <ac:spMk id="6" creationId="{E57DE08C-8AC3-2258-762A-07B47758F488}"/>
          </ac:spMkLst>
        </pc:spChg>
        <pc:spChg chg="add mod">
          <ac:chgData name="my ma" userId="28bbe65e8abb20ea" providerId="LiveId" clId="{E5FD3394-8420-4671-8F6B-0B010E54773E}" dt="2022-10-07T09:35:06.211" v="3492" actId="1076"/>
          <ac:spMkLst>
            <pc:docMk/>
            <pc:sldMk cId="4069244690" sldId="263"/>
            <ac:spMk id="7" creationId="{7901316E-454B-6A06-630A-04D6404AD102}"/>
          </ac:spMkLst>
        </pc:spChg>
      </pc:sldChg>
      <pc:sldChg chg="addSp delSp modSp mod">
        <pc:chgData name="my ma" userId="28bbe65e8abb20ea" providerId="LiveId" clId="{E5FD3394-8420-4671-8F6B-0B010E54773E}" dt="2022-10-07T09:37:01.503" v="3558" actId="6549"/>
        <pc:sldMkLst>
          <pc:docMk/>
          <pc:sldMk cId="462841015" sldId="264"/>
        </pc:sldMkLst>
        <pc:spChg chg="add mod">
          <ac:chgData name="my ma" userId="28bbe65e8abb20ea" providerId="LiveId" clId="{E5FD3394-8420-4671-8F6B-0B010E54773E}" dt="2022-10-07T08:49:00.841" v="2927" actId="255"/>
          <ac:spMkLst>
            <pc:docMk/>
            <pc:sldMk cId="462841015" sldId="264"/>
            <ac:spMk id="2" creationId="{6BEBAF49-F962-DBE9-61D0-50C07943240E}"/>
          </ac:spMkLst>
        </pc:spChg>
        <pc:spChg chg="add del mod">
          <ac:chgData name="my ma" userId="28bbe65e8abb20ea" providerId="LiveId" clId="{E5FD3394-8420-4671-8F6B-0B010E54773E}" dt="2022-10-07T09:36:21.089" v="3548" actId="478"/>
          <ac:spMkLst>
            <pc:docMk/>
            <pc:sldMk cId="462841015" sldId="264"/>
            <ac:spMk id="3" creationId="{AED4C6EB-7CEF-57E4-F900-8EAE51B802C5}"/>
          </ac:spMkLst>
        </pc:spChg>
        <pc:spChg chg="mod">
          <ac:chgData name="my ma" userId="28bbe65e8abb20ea" providerId="LiveId" clId="{E5FD3394-8420-4671-8F6B-0B010E54773E}" dt="2022-10-07T09:37:01.503" v="3558" actId="6549"/>
          <ac:spMkLst>
            <pc:docMk/>
            <pc:sldMk cId="462841015" sldId="264"/>
            <ac:spMk id="4" creationId="{529AF105-EDF6-928F-6ED5-0C866A544818}"/>
          </ac:spMkLst>
        </pc:spChg>
        <pc:spChg chg="add del mod">
          <ac:chgData name="my ma" userId="28bbe65e8abb20ea" providerId="LiveId" clId="{E5FD3394-8420-4671-8F6B-0B010E54773E}" dt="2022-10-07T09:36:22.641" v="3549" actId="478"/>
          <ac:spMkLst>
            <pc:docMk/>
            <pc:sldMk cId="462841015" sldId="264"/>
            <ac:spMk id="5" creationId="{01639F81-3877-AD15-0C78-C9411338A7DD}"/>
          </ac:spMkLst>
        </pc:spChg>
        <pc:spChg chg="add del mod">
          <ac:chgData name="my ma" userId="28bbe65e8abb20ea" providerId="LiveId" clId="{E5FD3394-8420-4671-8F6B-0B010E54773E}" dt="2022-10-07T09:36:24.560" v="3550" actId="478"/>
          <ac:spMkLst>
            <pc:docMk/>
            <pc:sldMk cId="462841015" sldId="264"/>
            <ac:spMk id="6" creationId="{5F6BF343-794E-6E0E-B239-2BBBFA6A0ED7}"/>
          </ac:spMkLst>
        </pc:spChg>
        <pc:picChg chg="del">
          <ac:chgData name="my ma" userId="28bbe65e8abb20ea" providerId="LiveId" clId="{E5FD3394-8420-4671-8F6B-0B010E54773E}" dt="2022-10-03T18:27:27.182" v="0" actId="478"/>
          <ac:picMkLst>
            <pc:docMk/>
            <pc:sldMk cId="462841015" sldId="264"/>
            <ac:picMk id="5" creationId="{4D6D1913-8582-955B-2A8E-090A53A18743}"/>
          </ac:picMkLst>
        </pc:picChg>
      </pc:sldChg>
      <pc:sldChg chg="addSp delSp modSp add mod modNotesTx">
        <pc:chgData name="my ma" userId="28bbe65e8abb20ea" providerId="LiveId" clId="{E5FD3394-8420-4671-8F6B-0B010E54773E}" dt="2022-10-07T12:29:59.097" v="5480" actId="20577"/>
        <pc:sldMkLst>
          <pc:docMk/>
          <pc:sldMk cId="473327258" sldId="265"/>
        </pc:sldMkLst>
        <pc:spChg chg="mod">
          <ac:chgData name="my ma" userId="28bbe65e8abb20ea" providerId="LiveId" clId="{E5FD3394-8420-4671-8F6B-0B010E54773E}" dt="2022-10-07T08:50:29.426" v="2937" actId="255"/>
          <ac:spMkLst>
            <pc:docMk/>
            <pc:sldMk cId="473327258" sldId="265"/>
            <ac:spMk id="2" creationId="{6BEBAF49-F962-DBE9-61D0-50C07943240E}"/>
          </ac:spMkLst>
        </pc:spChg>
        <pc:spChg chg="add del mod">
          <ac:chgData name="my ma" userId="28bbe65e8abb20ea" providerId="LiveId" clId="{E5FD3394-8420-4671-8F6B-0B010E54773E}" dt="2022-10-07T10:05:24.878" v="3868" actId="478"/>
          <ac:spMkLst>
            <pc:docMk/>
            <pc:sldMk cId="473327258" sldId="265"/>
            <ac:spMk id="3" creationId="{92AAD836-3A20-59C5-D56A-4A7E6506753A}"/>
          </ac:spMkLst>
        </pc:spChg>
        <pc:spChg chg="mod">
          <ac:chgData name="my ma" userId="28bbe65e8abb20ea" providerId="LiveId" clId="{E5FD3394-8420-4671-8F6B-0B010E54773E}" dt="2022-10-07T10:05:47.460" v="3877" actId="14100"/>
          <ac:spMkLst>
            <pc:docMk/>
            <pc:sldMk cId="473327258" sldId="265"/>
            <ac:spMk id="4" creationId="{529AF105-EDF6-928F-6ED5-0C866A544818}"/>
          </ac:spMkLst>
        </pc:spChg>
      </pc:sldChg>
      <pc:sldChg chg="modSp add mod">
        <pc:chgData name="my ma" userId="28bbe65e8abb20ea" providerId="LiveId" clId="{E5FD3394-8420-4671-8F6B-0B010E54773E}" dt="2022-10-07T09:41:34.393" v="3614" actId="20577"/>
        <pc:sldMkLst>
          <pc:docMk/>
          <pc:sldMk cId="3765751494" sldId="266"/>
        </pc:sldMkLst>
        <pc:spChg chg="mod">
          <ac:chgData name="my ma" userId="28bbe65e8abb20ea" providerId="LiveId" clId="{E5FD3394-8420-4671-8F6B-0B010E54773E}" dt="2022-10-07T08:51:12.824" v="2946" actId="404"/>
          <ac:spMkLst>
            <pc:docMk/>
            <pc:sldMk cId="3765751494" sldId="266"/>
            <ac:spMk id="2" creationId="{6BEBAF49-F962-DBE9-61D0-50C07943240E}"/>
          </ac:spMkLst>
        </pc:spChg>
        <pc:spChg chg="mod">
          <ac:chgData name="my ma" userId="28bbe65e8abb20ea" providerId="LiveId" clId="{E5FD3394-8420-4671-8F6B-0B010E54773E}" dt="2022-10-07T09:41:34.393" v="3614" actId="20577"/>
          <ac:spMkLst>
            <pc:docMk/>
            <pc:sldMk cId="3765751494" sldId="266"/>
            <ac:spMk id="4" creationId="{529AF105-EDF6-928F-6ED5-0C866A544818}"/>
          </ac:spMkLst>
        </pc:spChg>
      </pc:sldChg>
      <pc:sldChg chg="modSp add mod">
        <pc:chgData name="my ma" userId="28bbe65e8abb20ea" providerId="LiveId" clId="{E5FD3394-8420-4671-8F6B-0B010E54773E}" dt="2022-10-07T11:25:43.115" v="4408" actId="122"/>
        <pc:sldMkLst>
          <pc:docMk/>
          <pc:sldMk cId="1831844948" sldId="267"/>
        </pc:sldMkLst>
        <pc:spChg chg="mod">
          <ac:chgData name="my ma" userId="28bbe65e8abb20ea" providerId="LiveId" clId="{E5FD3394-8420-4671-8F6B-0B010E54773E}" dt="2022-10-07T08:52:34.111" v="2989" actId="20577"/>
          <ac:spMkLst>
            <pc:docMk/>
            <pc:sldMk cId="1831844948" sldId="267"/>
            <ac:spMk id="2" creationId="{6BEBAF49-F962-DBE9-61D0-50C07943240E}"/>
          </ac:spMkLst>
        </pc:spChg>
        <pc:spChg chg="mod">
          <ac:chgData name="my ma" userId="28bbe65e8abb20ea" providerId="LiveId" clId="{E5FD3394-8420-4671-8F6B-0B010E54773E}" dt="2022-10-07T11:25:43.115" v="4408" actId="122"/>
          <ac:spMkLst>
            <pc:docMk/>
            <pc:sldMk cId="1831844948" sldId="267"/>
            <ac:spMk id="4" creationId="{529AF105-EDF6-928F-6ED5-0C866A544818}"/>
          </ac:spMkLst>
        </pc:spChg>
      </pc:sldChg>
      <pc:sldChg chg="addSp delSp modSp add mod ord modNotesTx">
        <pc:chgData name="my ma" userId="28bbe65e8abb20ea" providerId="LiveId" clId="{E5FD3394-8420-4671-8F6B-0B010E54773E}" dt="2022-10-07T11:29:18.081" v="4410" actId="478"/>
        <pc:sldMkLst>
          <pc:docMk/>
          <pc:sldMk cId="282497876" sldId="268"/>
        </pc:sldMkLst>
        <pc:spChg chg="mod">
          <ac:chgData name="my ma" userId="28bbe65e8abb20ea" providerId="LiveId" clId="{E5FD3394-8420-4671-8F6B-0B010E54773E}" dt="2022-10-07T08:51:45.455" v="2960" actId="404"/>
          <ac:spMkLst>
            <pc:docMk/>
            <pc:sldMk cId="282497876" sldId="268"/>
            <ac:spMk id="2" creationId="{6BEBAF49-F962-DBE9-61D0-50C07943240E}"/>
          </ac:spMkLst>
        </pc:spChg>
        <pc:spChg chg="mod">
          <ac:chgData name="my ma" userId="28bbe65e8abb20ea" providerId="LiveId" clId="{E5FD3394-8420-4671-8F6B-0B010E54773E}" dt="2022-10-07T10:06:25.510" v="3880" actId="6549"/>
          <ac:spMkLst>
            <pc:docMk/>
            <pc:sldMk cId="282497876" sldId="268"/>
            <ac:spMk id="4" creationId="{529AF105-EDF6-928F-6ED5-0C866A544818}"/>
          </ac:spMkLst>
        </pc:spChg>
        <pc:picChg chg="add del mod">
          <ac:chgData name="my ma" userId="28bbe65e8abb20ea" providerId="LiveId" clId="{E5FD3394-8420-4671-8F6B-0B010E54773E}" dt="2022-10-07T11:29:18.081" v="4410" actId="478"/>
          <ac:picMkLst>
            <pc:docMk/>
            <pc:sldMk cId="282497876" sldId="268"/>
            <ac:picMk id="5" creationId="{CFA92D23-6C59-AB56-8630-DA4D1BE7321F}"/>
          </ac:picMkLst>
        </pc:picChg>
      </pc:sldChg>
      <pc:sldChg chg="modSp add mod ord">
        <pc:chgData name="my ma" userId="28bbe65e8abb20ea" providerId="LiveId" clId="{E5FD3394-8420-4671-8F6B-0B010E54773E}" dt="2022-10-07T08:51:07.088" v="2941" actId="404"/>
        <pc:sldMkLst>
          <pc:docMk/>
          <pc:sldMk cId="3284051538" sldId="269"/>
        </pc:sldMkLst>
        <pc:spChg chg="mod">
          <ac:chgData name="my ma" userId="28bbe65e8abb20ea" providerId="LiveId" clId="{E5FD3394-8420-4671-8F6B-0B010E54773E}" dt="2022-10-07T08:51:07.088" v="2941" actId="404"/>
          <ac:spMkLst>
            <pc:docMk/>
            <pc:sldMk cId="3284051538" sldId="269"/>
            <ac:spMk id="3" creationId="{F52E3226-C559-5BD1-907C-7DB733E5D6C8}"/>
          </ac:spMkLst>
        </pc:spChg>
      </pc:sldChg>
      <pc:sldChg chg="modSp add mod ord modNotesTx">
        <pc:chgData name="my ma" userId="28bbe65e8abb20ea" providerId="LiveId" clId="{E5FD3394-8420-4671-8F6B-0B010E54773E}" dt="2022-10-07T12:30:44.166" v="5532" actId="20577"/>
        <pc:sldMkLst>
          <pc:docMk/>
          <pc:sldMk cId="3141175876" sldId="270"/>
        </pc:sldMkLst>
        <pc:spChg chg="mod">
          <ac:chgData name="my ma" userId="28bbe65e8abb20ea" providerId="LiveId" clId="{E5FD3394-8420-4671-8F6B-0B010E54773E}" dt="2022-10-07T08:51:21.812" v="2948" actId="404"/>
          <ac:spMkLst>
            <pc:docMk/>
            <pc:sldMk cId="3141175876" sldId="270"/>
            <ac:spMk id="3" creationId="{F52E3226-C559-5BD1-907C-7DB733E5D6C8}"/>
          </ac:spMkLst>
        </pc:spChg>
      </pc:sldChg>
      <pc:sldChg chg="modSp add del mod ord">
        <pc:chgData name="my ma" userId="28bbe65e8abb20ea" providerId="LiveId" clId="{E5FD3394-8420-4671-8F6B-0B010E54773E}" dt="2022-10-07T10:33:56.057" v="4190" actId="47"/>
        <pc:sldMkLst>
          <pc:docMk/>
          <pc:sldMk cId="1737179091" sldId="271"/>
        </pc:sldMkLst>
        <pc:spChg chg="mod">
          <ac:chgData name="my ma" userId="28bbe65e8abb20ea" providerId="LiveId" clId="{E5FD3394-8420-4671-8F6B-0B010E54773E}" dt="2022-10-07T09:23:14.992" v="3422" actId="21"/>
          <ac:spMkLst>
            <pc:docMk/>
            <pc:sldMk cId="1737179091" sldId="271"/>
            <ac:spMk id="3" creationId="{F52E3226-C559-5BD1-907C-7DB733E5D6C8}"/>
          </ac:spMkLst>
        </pc:spChg>
      </pc:sldChg>
      <pc:sldChg chg="addSp modSp add mod ord">
        <pc:chgData name="my ma" userId="28bbe65e8abb20ea" providerId="LiveId" clId="{E5FD3394-8420-4671-8F6B-0B010E54773E}" dt="2022-10-07T09:11:02.067" v="3245" actId="20577"/>
        <pc:sldMkLst>
          <pc:docMk/>
          <pc:sldMk cId="153980947" sldId="272"/>
        </pc:sldMkLst>
        <pc:spChg chg="add mod">
          <ac:chgData name="my ma" userId="28bbe65e8abb20ea" providerId="LiveId" clId="{E5FD3394-8420-4671-8F6B-0B010E54773E}" dt="2022-10-07T09:11:02.067" v="3245" actId="20577"/>
          <ac:spMkLst>
            <pc:docMk/>
            <pc:sldMk cId="153980947" sldId="272"/>
            <ac:spMk id="2" creationId="{DC0FBBB0-6839-D9EA-E2CD-656BB2F501D4}"/>
          </ac:spMkLst>
        </pc:spChg>
        <pc:spChg chg="mod">
          <ac:chgData name="my ma" userId="28bbe65e8abb20ea" providerId="LiveId" clId="{E5FD3394-8420-4671-8F6B-0B010E54773E}" dt="2022-10-07T09:10:58.581" v="3243" actId="20577"/>
          <ac:spMkLst>
            <pc:docMk/>
            <pc:sldMk cId="153980947" sldId="272"/>
            <ac:spMk id="3" creationId="{F52E3226-C559-5BD1-907C-7DB733E5D6C8}"/>
          </ac:spMkLst>
        </pc:spChg>
      </pc:sldChg>
      <pc:sldChg chg="modSp add del mod ord">
        <pc:chgData name="my ma" userId="28bbe65e8abb20ea" providerId="LiveId" clId="{E5FD3394-8420-4671-8F6B-0B010E54773E}" dt="2022-10-07T09:41:54.075" v="3617" actId="47"/>
        <pc:sldMkLst>
          <pc:docMk/>
          <pc:sldMk cId="3786077920" sldId="273"/>
        </pc:sldMkLst>
        <pc:spChg chg="mod">
          <ac:chgData name="my ma" userId="28bbe65e8abb20ea" providerId="LiveId" clId="{E5FD3394-8420-4671-8F6B-0B010E54773E}" dt="2022-10-07T08:51:29.973" v="2953" actId="404"/>
          <ac:spMkLst>
            <pc:docMk/>
            <pc:sldMk cId="3786077920" sldId="273"/>
            <ac:spMk id="2" creationId="{6BEBAF49-F962-DBE9-61D0-50C07943240E}"/>
          </ac:spMkLst>
        </pc:spChg>
        <pc:spChg chg="mod">
          <ac:chgData name="my ma" userId="28bbe65e8abb20ea" providerId="LiveId" clId="{E5FD3394-8420-4671-8F6B-0B010E54773E}" dt="2022-10-07T08:51:33.090" v="2954" actId="404"/>
          <ac:spMkLst>
            <pc:docMk/>
            <pc:sldMk cId="3786077920" sldId="273"/>
            <ac:spMk id="4" creationId="{529AF105-EDF6-928F-6ED5-0C866A544818}"/>
          </ac:spMkLst>
        </pc:spChg>
      </pc:sldChg>
      <pc:sldChg chg="addSp delSp modSp add mod ord modNotesTx">
        <pc:chgData name="my ma" userId="28bbe65e8abb20ea" providerId="LiveId" clId="{E5FD3394-8420-4671-8F6B-0B010E54773E}" dt="2022-10-07T11:25:13.483" v="4404" actId="6549"/>
        <pc:sldMkLst>
          <pc:docMk/>
          <pc:sldMk cId="111559402" sldId="274"/>
        </pc:sldMkLst>
        <pc:spChg chg="del mod">
          <ac:chgData name="my ma" userId="28bbe65e8abb20ea" providerId="LiveId" clId="{E5FD3394-8420-4671-8F6B-0B010E54773E}" dt="2022-10-07T11:24:14.556" v="4360" actId="478"/>
          <ac:spMkLst>
            <pc:docMk/>
            <pc:sldMk cId="111559402" sldId="274"/>
            <ac:spMk id="3" creationId="{F52E3226-C559-5BD1-907C-7DB733E5D6C8}"/>
          </ac:spMkLst>
        </pc:spChg>
        <pc:picChg chg="add mod">
          <ac:chgData name="my ma" userId="28bbe65e8abb20ea" providerId="LiveId" clId="{E5FD3394-8420-4671-8F6B-0B010E54773E}" dt="2022-10-07T11:24:30.590" v="4364" actId="1076"/>
          <ac:picMkLst>
            <pc:docMk/>
            <pc:sldMk cId="111559402" sldId="274"/>
            <ac:picMk id="4" creationId="{9DC667CC-10C2-7C68-3330-46F2D01BC8EA}"/>
          </ac:picMkLst>
        </pc:picChg>
      </pc:sldChg>
      <pc:sldChg chg="modSp add mod modNotesTx">
        <pc:chgData name="my ma" userId="28bbe65e8abb20ea" providerId="LiveId" clId="{E5FD3394-8420-4671-8F6B-0B010E54773E}" dt="2022-10-07T12:08:22.377" v="4942" actId="20577"/>
        <pc:sldMkLst>
          <pc:docMk/>
          <pc:sldMk cId="1768327355" sldId="275"/>
        </pc:sldMkLst>
        <pc:spChg chg="mod">
          <ac:chgData name="my ma" userId="28bbe65e8abb20ea" providerId="LiveId" clId="{E5FD3394-8420-4671-8F6B-0B010E54773E}" dt="2022-10-07T08:50:13.197" v="2933" actId="403"/>
          <ac:spMkLst>
            <pc:docMk/>
            <pc:sldMk cId="1768327355" sldId="275"/>
            <ac:spMk id="3" creationId="{F52E3226-C559-5BD1-907C-7DB733E5D6C8}"/>
          </ac:spMkLst>
        </pc:spChg>
      </pc:sldChg>
      <pc:sldChg chg="modSp add mod">
        <pc:chgData name="my ma" userId="28bbe65e8abb20ea" providerId="LiveId" clId="{E5FD3394-8420-4671-8F6B-0B010E54773E}" dt="2022-10-07T08:50:17.544" v="2934" actId="403"/>
        <pc:sldMkLst>
          <pc:docMk/>
          <pc:sldMk cId="3998024592" sldId="276"/>
        </pc:sldMkLst>
        <pc:spChg chg="mod">
          <ac:chgData name="my ma" userId="28bbe65e8abb20ea" providerId="LiveId" clId="{E5FD3394-8420-4671-8F6B-0B010E54773E}" dt="2022-10-07T08:50:17.544" v="2934" actId="403"/>
          <ac:spMkLst>
            <pc:docMk/>
            <pc:sldMk cId="3998024592" sldId="276"/>
            <ac:spMk id="3" creationId="{F52E3226-C559-5BD1-907C-7DB733E5D6C8}"/>
          </ac:spMkLst>
        </pc:spChg>
      </pc:sldChg>
      <pc:sldChg chg="modSp add mod modNotesTx">
        <pc:chgData name="my ma" userId="28bbe65e8abb20ea" providerId="LiveId" clId="{E5FD3394-8420-4671-8F6B-0B010E54773E}" dt="2022-10-07T12:28:29.739" v="5313" actId="20577"/>
        <pc:sldMkLst>
          <pc:docMk/>
          <pc:sldMk cId="3110507537" sldId="277"/>
        </pc:sldMkLst>
        <pc:spChg chg="mod">
          <ac:chgData name="my ma" userId="28bbe65e8abb20ea" providerId="LiveId" clId="{E5FD3394-8420-4671-8F6B-0B010E54773E}" dt="2022-10-07T08:50:22.227" v="2935" actId="403"/>
          <ac:spMkLst>
            <pc:docMk/>
            <pc:sldMk cId="3110507537" sldId="277"/>
            <ac:spMk id="3" creationId="{F52E3226-C559-5BD1-907C-7DB733E5D6C8}"/>
          </ac:spMkLst>
        </pc:spChg>
      </pc:sldChg>
      <pc:sldChg chg="modSp add mod ord">
        <pc:chgData name="my ma" userId="28bbe65e8abb20ea" providerId="LiveId" clId="{E5FD3394-8420-4671-8F6B-0B010E54773E}" dt="2022-10-07T08:51:03.979" v="2940" actId="404"/>
        <pc:sldMkLst>
          <pc:docMk/>
          <pc:sldMk cId="487043980" sldId="278"/>
        </pc:sldMkLst>
        <pc:spChg chg="mod">
          <ac:chgData name="my ma" userId="28bbe65e8abb20ea" providerId="LiveId" clId="{E5FD3394-8420-4671-8F6B-0B010E54773E}" dt="2022-10-07T08:51:03.979" v="2940" actId="404"/>
          <ac:spMkLst>
            <pc:docMk/>
            <pc:sldMk cId="487043980" sldId="278"/>
            <ac:spMk id="3" creationId="{F52E3226-C559-5BD1-907C-7DB733E5D6C8}"/>
          </ac:spMkLst>
        </pc:spChg>
      </pc:sldChg>
      <pc:sldChg chg="add del">
        <pc:chgData name="my ma" userId="28bbe65e8abb20ea" providerId="LiveId" clId="{E5FD3394-8420-4671-8F6B-0B010E54773E}" dt="2022-10-07T07:52:43.532" v="2611" actId="47"/>
        <pc:sldMkLst>
          <pc:docMk/>
          <pc:sldMk cId="1261458850" sldId="278"/>
        </pc:sldMkLst>
      </pc:sldChg>
      <pc:sldChg chg="modSp add mod modNotesTx">
        <pc:chgData name="my ma" userId="28bbe65e8abb20ea" providerId="LiveId" clId="{E5FD3394-8420-4671-8F6B-0B010E54773E}" dt="2022-10-07T08:06:52.123" v="2673" actId="6549"/>
        <pc:sldMkLst>
          <pc:docMk/>
          <pc:sldMk cId="4284651066" sldId="279"/>
        </pc:sldMkLst>
        <pc:spChg chg="mod">
          <ac:chgData name="my ma" userId="28bbe65e8abb20ea" providerId="LiveId" clId="{E5FD3394-8420-4671-8F6B-0B010E54773E}" dt="2022-10-07T08:05:58.191" v="2670" actId="122"/>
          <ac:spMkLst>
            <pc:docMk/>
            <pc:sldMk cId="4284651066" sldId="279"/>
            <ac:spMk id="3" creationId="{F52E3226-C559-5BD1-907C-7DB733E5D6C8}"/>
          </ac:spMkLst>
        </pc:spChg>
      </pc:sldChg>
      <pc:sldChg chg="modSp add mod">
        <pc:chgData name="my ma" userId="28bbe65e8abb20ea" providerId="LiveId" clId="{E5FD3394-8420-4671-8F6B-0B010E54773E}" dt="2022-10-07T09:12:34.385" v="3270" actId="20577"/>
        <pc:sldMkLst>
          <pc:docMk/>
          <pc:sldMk cId="1261961403" sldId="280"/>
        </pc:sldMkLst>
        <pc:spChg chg="mod">
          <ac:chgData name="my ma" userId="28bbe65e8abb20ea" providerId="LiveId" clId="{E5FD3394-8420-4671-8F6B-0B010E54773E}" dt="2022-10-07T09:12:34.385" v="3270" actId="20577"/>
          <ac:spMkLst>
            <pc:docMk/>
            <pc:sldMk cId="1261961403" sldId="280"/>
            <ac:spMk id="3" creationId="{F52E3226-C559-5BD1-907C-7DB733E5D6C8}"/>
          </ac:spMkLst>
        </pc:spChg>
      </pc:sldChg>
      <pc:sldChg chg="addSp delSp modSp add mod ord">
        <pc:chgData name="my ma" userId="28bbe65e8abb20ea" providerId="LiveId" clId="{E5FD3394-8420-4671-8F6B-0B010E54773E}" dt="2022-10-07T09:15:45.389" v="3280" actId="20577"/>
        <pc:sldMkLst>
          <pc:docMk/>
          <pc:sldMk cId="3599160813" sldId="281"/>
        </pc:sldMkLst>
        <pc:spChg chg="mod">
          <ac:chgData name="my ma" userId="28bbe65e8abb20ea" providerId="LiveId" clId="{E5FD3394-8420-4671-8F6B-0B010E54773E}" dt="2022-10-07T09:15:45.389" v="3280" actId="20577"/>
          <ac:spMkLst>
            <pc:docMk/>
            <pc:sldMk cId="3599160813" sldId="281"/>
            <ac:spMk id="3" creationId="{F52E3226-C559-5BD1-907C-7DB733E5D6C8}"/>
          </ac:spMkLst>
        </pc:spChg>
        <pc:picChg chg="add del mod">
          <ac:chgData name="my ma" userId="28bbe65e8abb20ea" providerId="LiveId" clId="{E5FD3394-8420-4671-8F6B-0B010E54773E}" dt="2022-10-07T09:08:53.955" v="3217" actId="478"/>
          <ac:picMkLst>
            <pc:docMk/>
            <pc:sldMk cId="3599160813" sldId="281"/>
            <ac:picMk id="4" creationId="{7F4D59FE-FBE2-DCE8-B618-FCA737017F1B}"/>
          </ac:picMkLst>
        </pc:picChg>
        <pc:picChg chg="add del mod">
          <ac:chgData name="my ma" userId="28bbe65e8abb20ea" providerId="LiveId" clId="{E5FD3394-8420-4671-8F6B-0B010E54773E}" dt="2022-10-07T09:08:50.595" v="3216" actId="478"/>
          <ac:picMkLst>
            <pc:docMk/>
            <pc:sldMk cId="3599160813" sldId="281"/>
            <ac:picMk id="6" creationId="{3B7D49DB-026C-8A51-8F99-B9A35AD571F9}"/>
          </ac:picMkLst>
        </pc:picChg>
      </pc:sldChg>
      <pc:sldChg chg="addSp modSp add mod modNotesTx">
        <pc:chgData name="my ma" userId="28bbe65e8abb20ea" providerId="LiveId" clId="{E5FD3394-8420-4671-8F6B-0B010E54773E}" dt="2022-10-07T13:14:29.241" v="5558" actId="20577"/>
        <pc:sldMkLst>
          <pc:docMk/>
          <pc:sldMk cId="806545297" sldId="282"/>
        </pc:sldMkLst>
        <pc:spChg chg="mod">
          <ac:chgData name="my ma" userId="28bbe65e8abb20ea" providerId="LiveId" clId="{E5FD3394-8420-4671-8F6B-0B010E54773E}" dt="2022-10-07T09:49:40.196" v="3696" actId="6549"/>
          <ac:spMkLst>
            <pc:docMk/>
            <pc:sldMk cId="806545297" sldId="282"/>
            <ac:spMk id="3" creationId="{F52E3226-C559-5BD1-907C-7DB733E5D6C8}"/>
          </ac:spMkLst>
        </pc:spChg>
        <pc:picChg chg="add mod">
          <ac:chgData name="my ma" userId="28bbe65e8abb20ea" providerId="LiveId" clId="{E5FD3394-8420-4671-8F6B-0B010E54773E}" dt="2022-10-07T09:52:45.396" v="3754" actId="688"/>
          <ac:picMkLst>
            <pc:docMk/>
            <pc:sldMk cId="806545297" sldId="282"/>
            <ac:picMk id="2" creationId="{0E350223-2541-B218-7E1E-F47C7D395D75}"/>
          </ac:picMkLst>
        </pc:picChg>
      </pc:sldChg>
      <pc:sldChg chg="add del">
        <pc:chgData name="my ma" userId="28bbe65e8abb20ea" providerId="LiveId" clId="{E5FD3394-8420-4671-8F6B-0B010E54773E}" dt="2022-10-07T09:24:20.601" v="3449" actId="47"/>
        <pc:sldMkLst>
          <pc:docMk/>
          <pc:sldMk cId="3880822923" sldId="283"/>
        </pc:sldMkLst>
      </pc:sldChg>
      <pc:sldChg chg="addSp delSp modSp add mod ord modNotesTx">
        <pc:chgData name="my ma" userId="28bbe65e8abb20ea" providerId="LiveId" clId="{E5FD3394-8420-4671-8F6B-0B010E54773E}" dt="2022-10-07T11:33:47.367" v="4561" actId="20577"/>
        <pc:sldMkLst>
          <pc:docMk/>
          <pc:sldMk cId="1647468760" sldId="284"/>
        </pc:sldMkLst>
        <pc:spChg chg="add del mod">
          <ac:chgData name="my ma" userId="28bbe65e8abb20ea" providerId="LiveId" clId="{E5FD3394-8420-4671-8F6B-0B010E54773E}" dt="2022-10-07T09:21:02.590" v="3356"/>
          <ac:spMkLst>
            <pc:docMk/>
            <pc:sldMk cId="1647468760" sldId="284"/>
            <ac:spMk id="2" creationId="{685E8321-910A-D5AA-04C3-1C8C0E4CF1E3}"/>
          </ac:spMkLst>
        </pc:spChg>
        <pc:spChg chg="del mod">
          <ac:chgData name="my ma" userId="28bbe65e8abb20ea" providerId="LiveId" clId="{E5FD3394-8420-4671-8F6B-0B010E54773E}" dt="2022-10-07T11:31:21.133" v="4435" actId="478"/>
          <ac:spMkLst>
            <pc:docMk/>
            <pc:sldMk cId="1647468760" sldId="284"/>
            <ac:spMk id="3" creationId="{F52E3226-C559-5BD1-907C-7DB733E5D6C8}"/>
          </ac:spMkLst>
        </pc:spChg>
        <pc:graphicFrameChg chg="add mod modGraphic">
          <ac:chgData name="my ma" userId="28bbe65e8abb20ea" providerId="LiveId" clId="{E5FD3394-8420-4671-8F6B-0B010E54773E}" dt="2022-10-07T11:33:31.431" v="4521" actId="12100"/>
          <ac:graphicFrameMkLst>
            <pc:docMk/>
            <pc:sldMk cId="1647468760" sldId="284"/>
            <ac:graphicFrameMk id="4" creationId="{17AEAA45-A439-09EC-7C19-36698DA67127}"/>
          </ac:graphicFrameMkLst>
        </pc:graphicFrameChg>
      </pc:sldChg>
      <pc:sldChg chg="addSp delSp modSp add mod ord modNotesTx">
        <pc:chgData name="my ma" userId="28bbe65e8abb20ea" providerId="LiveId" clId="{E5FD3394-8420-4671-8F6B-0B010E54773E}" dt="2022-10-07T09:53:55.296" v="3855" actId="6549"/>
        <pc:sldMkLst>
          <pc:docMk/>
          <pc:sldMk cId="3455634039" sldId="285"/>
        </pc:sldMkLst>
        <pc:spChg chg="mod">
          <ac:chgData name="my ma" userId="28bbe65e8abb20ea" providerId="LiveId" clId="{E5FD3394-8420-4671-8F6B-0B010E54773E}" dt="2022-10-07T09:39:17.638" v="3590" actId="20577"/>
          <ac:spMkLst>
            <pc:docMk/>
            <pc:sldMk cId="3455634039" sldId="285"/>
            <ac:spMk id="3" creationId="{F52E3226-C559-5BD1-907C-7DB733E5D6C8}"/>
          </ac:spMkLst>
        </pc:spChg>
        <pc:picChg chg="add del mod">
          <ac:chgData name="my ma" userId="28bbe65e8abb20ea" providerId="LiveId" clId="{E5FD3394-8420-4671-8F6B-0B010E54773E}" dt="2022-10-07T09:52:53.849" v="3755" actId="478"/>
          <ac:picMkLst>
            <pc:docMk/>
            <pc:sldMk cId="3455634039" sldId="285"/>
            <ac:picMk id="2" creationId="{60796002-F1C0-A6BB-B963-BE6D6A554B53}"/>
          </ac:picMkLst>
        </pc:picChg>
        <pc:picChg chg="add mod">
          <ac:chgData name="my ma" userId="28bbe65e8abb20ea" providerId="LiveId" clId="{E5FD3394-8420-4671-8F6B-0B010E54773E}" dt="2022-10-07T09:52:54.368" v="3756"/>
          <ac:picMkLst>
            <pc:docMk/>
            <pc:sldMk cId="3455634039" sldId="285"/>
            <ac:picMk id="4" creationId="{B8C57299-3F9E-8A1A-155A-26F2BD8857C2}"/>
          </ac:picMkLst>
        </pc:picChg>
      </pc:sldChg>
      <pc:sldChg chg="add del">
        <pc:chgData name="my ma" userId="28bbe65e8abb20ea" providerId="LiveId" clId="{E5FD3394-8420-4671-8F6B-0B010E54773E}" dt="2022-10-07T09:39:06.996" v="3566" actId="2890"/>
        <pc:sldMkLst>
          <pc:docMk/>
          <pc:sldMk cId="4097953468" sldId="285"/>
        </pc:sldMkLst>
      </pc:sldChg>
      <pc:sldChg chg="add">
        <pc:chgData name="my ma" userId="28bbe65e8abb20ea" providerId="LiveId" clId="{E5FD3394-8420-4671-8F6B-0B010E54773E}" dt="2022-10-07T11:21:39.139" v="4191" actId="2890"/>
        <pc:sldMkLst>
          <pc:docMk/>
          <pc:sldMk cId="3964603828" sldId="286"/>
        </pc:sldMkLst>
      </pc:sldChg>
      <pc:sldChg chg="addSp delSp modSp add mod modNotesTx">
        <pc:chgData name="my ma" userId="28bbe65e8abb20ea" providerId="LiveId" clId="{E5FD3394-8420-4671-8F6B-0B010E54773E}" dt="2022-10-07T12:01:57.127" v="4811" actId="478"/>
        <pc:sldMkLst>
          <pc:docMk/>
          <pc:sldMk cId="1508083846" sldId="287"/>
        </pc:sldMkLst>
        <pc:spChg chg="add del mod">
          <ac:chgData name="my ma" userId="28bbe65e8abb20ea" providerId="LiveId" clId="{E5FD3394-8420-4671-8F6B-0B010E54773E}" dt="2022-10-07T11:54:30.619" v="4745" actId="478"/>
          <ac:spMkLst>
            <pc:docMk/>
            <pc:sldMk cId="1508083846" sldId="287"/>
            <ac:spMk id="11" creationId="{EF35D6B8-5267-E3D1-4DA0-EC65BB098A63}"/>
          </ac:spMkLst>
        </pc:spChg>
        <pc:graphicFrameChg chg="del">
          <ac:chgData name="my ma" userId="28bbe65e8abb20ea" providerId="LiveId" clId="{E5FD3394-8420-4671-8F6B-0B010E54773E}" dt="2022-10-07T11:34:06.222" v="4563" actId="478"/>
          <ac:graphicFrameMkLst>
            <pc:docMk/>
            <pc:sldMk cId="1508083846" sldId="287"/>
            <ac:graphicFrameMk id="4" creationId="{17AEAA45-A439-09EC-7C19-36698DA67127}"/>
          </ac:graphicFrameMkLst>
        </pc:graphicFrameChg>
        <pc:graphicFrameChg chg="add del mod modGraphic">
          <ac:chgData name="my ma" userId="28bbe65e8abb20ea" providerId="LiveId" clId="{E5FD3394-8420-4671-8F6B-0B010E54773E}" dt="2022-10-07T12:01:57.127" v="4811" actId="478"/>
          <ac:graphicFrameMkLst>
            <pc:docMk/>
            <pc:sldMk cId="1508083846" sldId="287"/>
            <ac:graphicFrameMk id="12" creationId="{90DF186A-42D9-C6DC-61D9-9D8DCBABE961}"/>
          </ac:graphicFrameMkLst>
        </pc:graphicFrameChg>
        <pc:picChg chg="add del mod">
          <ac:chgData name="my ma" userId="28bbe65e8abb20ea" providerId="LiveId" clId="{E5FD3394-8420-4671-8F6B-0B010E54773E}" dt="2022-10-07T11:55:11.335" v="4750" actId="478"/>
          <ac:picMkLst>
            <pc:docMk/>
            <pc:sldMk cId="1508083846" sldId="287"/>
            <ac:picMk id="3" creationId="{C992EE5F-1529-33F6-64F3-E02E9DDC603C}"/>
          </ac:picMkLst>
        </pc:picChg>
        <pc:picChg chg="add del mod">
          <ac:chgData name="my ma" userId="28bbe65e8abb20ea" providerId="LiveId" clId="{E5FD3394-8420-4671-8F6B-0B010E54773E}" dt="2022-10-07T11:54:57.524" v="4746" actId="478"/>
          <ac:picMkLst>
            <pc:docMk/>
            <pc:sldMk cId="1508083846" sldId="287"/>
            <ac:picMk id="6" creationId="{BE4CAD2D-B70E-87C3-1AF5-5D8DA89C96C7}"/>
          </ac:picMkLst>
        </pc:picChg>
        <pc:picChg chg="add del mod">
          <ac:chgData name="my ma" userId="28bbe65e8abb20ea" providerId="LiveId" clId="{E5FD3394-8420-4671-8F6B-0B010E54773E}" dt="2022-10-07T11:54:59.267" v="4748" actId="478"/>
          <ac:picMkLst>
            <pc:docMk/>
            <pc:sldMk cId="1508083846" sldId="287"/>
            <ac:picMk id="8" creationId="{4C8CE24D-1EC8-0CAA-B3D7-104FAF4DE99A}"/>
          </ac:picMkLst>
        </pc:picChg>
        <pc:picChg chg="add del mod">
          <ac:chgData name="my ma" userId="28bbe65e8abb20ea" providerId="LiveId" clId="{E5FD3394-8420-4671-8F6B-0B010E54773E}" dt="2022-10-07T11:54:58.602" v="4747" actId="478"/>
          <ac:picMkLst>
            <pc:docMk/>
            <pc:sldMk cId="1508083846" sldId="287"/>
            <ac:picMk id="10" creationId="{912ECADA-5531-DD7F-E6AE-996A6E35CEA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63A0-BC54-41F4-A086-473175037064}" type="doc">
      <dgm:prSet loTypeId="urn:microsoft.com/office/officeart/2005/8/layout/arrow3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fr-FR"/>
        </a:p>
      </dgm:t>
    </dgm:pt>
    <dgm:pt modelId="{A1FC07D1-C65C-433A-B368-5ABB09D8AB95}">
      <dgm:prSet phldrT="[Texte]" custT="1"/>
      <dgm:spPr/>
      <dgm:t>
        <a:bodyPr spcFirstLastPara="0" vert="horz" wrap="square" lIns="426720" tIns="426720" rIns="426720" bIns="426720" numCol="1" spcCol="1270" anchor="ctr" anchorCtr="0"/>
        <a:lstStyle/>
        <a:p>
          <a:r>
            <a:rPr lang="fr-FR" sz="6000" kern="1200" dirty="0" err="1">
              <a:latin typeface="Avenir Next LT Pro"/>
              <a:ea typeface="+mn-ea"/>
              <a:cs typeface="+mn-cs"/>
            </a:rPr>
            <a:t>Injunction</a:t>
          </a:r>
          <a:endParaRPr lang="fr-FR" sz="6000" kern="1200" dirty="0">
            <a:latin typeface="Avenir Next LT Pro"/>
            <a:ea typeface="+mn-ea"/>
            <a:cs typeface="+mn-cs"/>
          </a:endParaRPr>
        </a:p>
      </dgm:t>
    </dgm:pt>
    <dgm:pt modelId="{C3429456-E1BB-4F84-ADAD-A039B441ACE0}" type="parTrans" cxnId="{810D737B-7311-4F90-9B6B-CAAD94389031}">
      <dgm:prSet/>
      <dgm:spPr/>
      <dgm:t>
        <a:bodyPr/>
        <a:lstStyle/>
        <a:p>
          <a:endParaRPr lang="fr-FR" sz="1800"/>
        </a:p>
      </dgm:t>
    </dgm:pt>
    <dgm:pt modelId="{8F57F9F7-7803-4D34-8A6C-DB40EA7554A9}" type="sibTrans" cxnId="{810D737B-7311-4F90-9B6B-CAAD94389031}">
      <dgm:prSet/>
      <dgm:spPr/>
      <dgm:t>
        <a:bodyPr/>
        <a:lstStyle/>
        <a:p>
          <a:endParaRPr lang="fr-FR" sz="1800"/>
        </a:p>
      </dgm:t>
    </dgm:pt>
    <dgm:pt modelId="{4F9F1896-3328-4FE4-9255-25D27B42A265}">
      <dgm:prSet phldrT="[Texte]" custT="1"/>
      <dgm:spPr/>
      <dgm:t>
        <a:bodyPr/>
        <a:lstStyle/>
        <a:p>
          <a:pPr algn="r"/>
          <a:r>
            <a:rPr lang="fr-FR" sz="6000" dirty="0"/>
            <a:t>Construction</a:t>
          </a:r>
        </a:p>
      </dgm:t>
    </dgm:pt>
    <dgm:pt modelId="{1BF9F85B-FDA6-4380-B056-459AF41DFEBB}" type="parTrans" cxnId="{1EE90295-2B69-4F42-9D26-5F3AEEDEAA93}">
      <dgm:prSet/>
      <dgm:spPr/>
      <dgm:t>
        <a:bodyPr/>
        <a:lstStyle/>
        <a:p>
          <a:endParaRPr lang="fr-FR" sz="1800"/>
        </a:p>
      </dgm:t>
    </dgm:pt>
    <dgm:pt modelId="{80FECC26-78C1-4BB6-B9B6-28DAECB60FD4}" type="sibTrans" cxnId="{1EE90295-2B69-4F42-9D26-5F3AEEDEAA93}">
      <dgm:prSet/>
      <dgm:spPr/>
      <dgm:t>
        <a:bodyPr/>
        <a:lstStyle/>
        <a:p>
          <a:endParaRPr lang="fr-FR" sz="1800"/>
        </a:p>
      </dgm:t>
    </dgm:pt>
    <dgm:pt modelId="{2E401C0E-AF64-463B-BBD6-7674C2E13E98}" type="pres">
      <dgm:prSet presAssocID="{9EFD63A0-BC54-41F4-A086-473175037064}" presName="compositeShape" presStyleCnt="0">
        <dgm:presLayoutVars>
          <dgm:chMax val="2"/>
          <dgm:dir/>
          <dgm:resizeHandles val="exact"/>
        </dgm:presLayoutVars>
      </dgm:prSet>
      <dgm:spPr/>
    </dgm:pt>
    <dgm:pt modelId="{900B91BB-AF95-4D74-86EF-45E12647DDBF}" type="pres">
      <dgm:prSet presAssocID="{9EFD63A0-BC54-41F4-A086-473175037064}" presName="divider" presStyleLbl="fgShp" presStyleIdx="0" presStyleCnt="1"/>
      <dgm:spPr/>
    </dgm:pt>
    <dgm:pt modelId="{3ACF90F4-2AD5-4E5A-BFB6-416A8BAB078E}" type="pres">
      <dgm:prSet presAssocID="{A1FC07D1-C65C-433A-B368-5ABB09D8AB95}" presName="downArrow" presStyleLbl="node1" presStyleIdx="0" presStyleCnt="2"/>
      <dgm:spPr/>
    </dgm:pt>
    <dgm:pt modelId="{F89DF518-1A78-4F74-BAD2-FEC92CA4C0F4}" type="pres">
      <dgm:prSet presAssocID="{A1FC07D1-C65C-433A-B368-5ABB09D8AB95}" presName="downArrowText" presStyleLbl="revTx" presStyleIdx="0" presStyleCnt="2" custScaleX="110728">
        <dgm:presLayoutVars>
          <dgm:bulletEnabled val="1"/>
        </dgm:presLayoutVars>
      </dgm:prSet>
      <dgm:spPr>
        <a:xfrm>
          <a:off x="6461760" y="0"/>
          <a:ext cx="3901440" cy="2882135"/>
        </a:xfrm>
        <a:prstGeom prst="rect">
          <a:avLst/>
        </a:prstGeom>
      </dgm:spPr>
    </dgm:pt>
    <dgm:pt modelId="{A18D5E9A-0ADD-4988-97EF-80D0A173D09F}" type="pres">
      <dgm:prSet presAssocID="{4F9F1896-3328-4FE4-9255-25D27B42A265}" presName="upArrow" presStyleLbl="node1" presStyleIdx="1" presStyleCnt="2"/>
      <dgm:spPr/>
    </dgm:pt>
    <dgm:pt modelId="{00638C10-BB6A-485B-9052-72DAF4E7C561}" type="pres">
      <dgm:prSet presAssocID="{4F9F1896-3328-4FE4-9255-25D27B42A265}" presName="upArrowText" presStyleLbl="revTx" presStyleIdx="1" presStyleCnt="2" custScaleX="136565">
        <dgm:presLayoutVars>
          <dgm:bulletEnabled val="1"/>
        </dgm:presLayoutVars>
      </dgm:prSet>
      <dgm:spPr/>
    </dgm:pt>
  </dgm:ptLst>
  <dgm:cxnLst>
    <dgm:cxn modelId="{5D64112D-727B-447A-B602-AC98F336F92D}" type="presOf" srcId="{A1FC07D1-C65C-433A-B368-5ABB09D8AB95}" destId="{F89DF518-1A78-4F74-BAD2-FEC92CA4C0F4}" srcOrd="0" destOrd="0" presId="urn:microsoft.com/office/officeart/2005/8/layout/arrow3"/>
    <dgm:cxn modelId="{386C6E63-A531-4982-8663-DD517A3E407C}" type="presOf" srcId="{9EFD63A0-BC54-41F4-A086-473175037064}" destId="{2E401C0E-AF64-463B-BBD6-7674C2E13E98}" srcOrd="0" destOrd="0" presId="urn:microsoft.com/office/officeart/2005/8/layout/arrow3"/>
    <dgm:cxn modelId="{810D737B-7311-4F90-9B6B-CAAD94389031}" srcId="{9EFD63A0-BC54-41F4-A086-473175037064}" destId="{A1FC07D1-C65C-433A-B368-5ABB09D8AB95}" srcOrd="0" destOrd="0" parTransId="{C3429456-E1BB-4F84-ADAD-A039B441ACE0}" sibTransId="{8F57F9F7-7803-4D34-8A6C-DB40EA7554A9}"/>
    <dgm:cxn modelId="{1EE90295-2B69-4F42-9D26-5F3AEEDEAA93}" srcId="{9EFD63A0-BC54-41F4-A086-473175037064}" destId="{4F9F1896-3328-4FE4-9255-25D27B42A265}" srcOrd="1" destOrd="0" parTransId="{1BF9F85B-FDA6-4380-B056-459AF41DFEBB}" sibTransId="{80FECC26-78C1-4BB6-B9B6-28DAECB60FD4}"/>
    <dgm:cxn modelId="{179196CB-D216-4218-8381-064201D6E8FF}" type="presOf" srcId="{4F9F1896-3328-4FE4-9255-25D27B42A265}" destId="{00638C10-BB6A-485B-9052-72DAF4E7C561}" srcOrd="0" destOrd="0" presId="urn:microsoft.com/office/officeart/2005/8/layout/arrow3"/>
    <dgm:cxn modelId="{CC6D7C9A-33BB-4BE6-8719-9B1DDA9A59EA}" type="presParOf" srcId="{2E401C0E-AF64-463B-BBD6-7674C2E13E98}" destId="{900B91BB-AF95-4D74-86EF-45E12647DDBF}" srcOrd="0" destOrd="0" presId="urn:microsoft.com/office/officeart/2005/8/layout/arrow3"/>
    <dgm:cxn modelId="{E53AA0FE-4A9D-48B5-8F19-5AA663D8AC33}" type="presParOf" srcId="{2E401C0E-AF64-463B-BBD6-7674C2E13E98}" destId="{3ACF90F4-2AD5-4E5A-BFB6-416A8BAB078E}" srcOrd="1" destOrd="0" presId="urn:microsoft.com/office/officeart/2005/8/layout/arrow3"/>
    <dgm:cxn modelId="{0DF0F503-81D4-4C3C-A9D4-82E994FD76B4}" type="presParOf" srcId="{2E401C0E-AF64-463B-BBD6-7674C2E13E98}" destId="{F89DF518-1A78-4F74-BAD2-FEC92CA4C0F4}" srcOrd="2" destOrd="0" presId="urn:microsoft.com/office/officeart/2005/8/layout/arrow3"/>
    <dgm:cxn modelId="{9182DD80-1633-4ACB-9B8B-C8A9CC76DF5D}" type="presParOf" srcId="{2E401C0E-AF64-463B-BBD6-7674C2E13E98}" destId="{A18D5E9A-0ADD-4988-97EF-80D0A173D09F}" srcOrd="3" destOrd="0" presId="urn:microsoft.com/office/officeart/2005/8/layout/arrow3"/>
    <dgm:cxn modelId="{2A727D67-022D-4AAF-9548-DE7CBE9ABDA0}" type="presParOf" srcId="{2E401C0E-AF64-463B-BBD6-7674C2E13E98}" destId="{00638C10-BB6A-485B-9052-72DAF4E7C56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B91BB-AF95-4D74-86EF-45E12647DDBF}">
      <dsp:nvSpPr>
        <dsp:cNvPr id="0" name=""/>
        <dsp:cNvSpPr/>
      </dsp:nvSpPr>
      <dsp:spPr>
        <a:xfrm rot="21300000">
          <a:off x="37413" y="2737314"/>
          <a:ext cx="12117172" cy="1387599"/>
        </a:xfrm>
        <a:prstGeom prst="mathMinus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F90F4-2AD5-4E5A-BFB6-416A8BAB078E}">
      <dsp:nvSpPr>
        <dsp:cNvPr id="0" name=""/>
        <dsp:cNvSpPr/>
      </dsp:nvSpPr>
      <dsp:spPr>
        <a:xfrm>
          <a:off x="1463040" y="343111"/>
          <a:ext cx="3657600" cy="2744891"/>
        </a:xfrm>
        <a:prstGeom prst="down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DF518-1A78-4F74-BAD2-FEC92CA4C0F4}">
      <dsp:nvSpPr>
        <dsp:cNvPr id="0" name=""/>
        <dsp:cNvSpPr/>
      </dsp:nvSpPr>
      <dsp:spPr>
        <a:xfrm>
          <a:off x="6252486" y="0"/>
          <a:ext cx="4319986" cy="2882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0" kern="1200" dirty="0" err="1">
              <a:latin typeface="Avenir Next LT Pro"/>
              <a:ea typeface="+mn-ea"/>
              <a:cs typeface="+mn-cs"/>
            </a:rPr>
            <a:t>Injunction</a:t>
          </a:r>
          <a:endParaRPr lang="fr-FR" sz="6000" kern="1200" dirty="0">
            <a:latin typeface="Avenir Next LT Pro"/>
            <a:ea typeface="+mn-ea"/>
            <a:cs typeface="+mn-cs"/>
          </a:endParaRPr>
        </a:p>
      </dsp:txBody>
      <dsp:txXfrm>
        <a:off x="6252486" y="0"/>
        <a:ext cx="4319986" cy="2882135"/>
      </dsp:txXfrm>
    </dsp:sp>
    <dsp:sp modelId="{A18D5E9A-0ADD-4988-97EF-80D0A173D09F}">
      <dsp:nvSpPr>
        <dsp:cNvPr id="0" name=""/>
        <dsp:cNvSpPr/>
      </dsp:nvSpPr>
      <dsp:spPr>
        <a:xfrm>
          <a:off x="7071360" y="3774225"/>
          <a:ext cx="3657600" cy="2744891"/>
        </a:xfrm>
        <a:prstGeom prst="up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38C10-BB6A-485B-9052-72DAF4E7C561}">
      <dsp:nvSpPr>
        <dsp:cNvPr id="0" name=""/>
        <dsp:cNvSpPr/>
      </dsp:nvSpPr>
      <dsp:spPr>
        <a:xfrm>
          <a:off x="1115519" y="3980092"/>
          <a:ext cx="5328001" cy="28821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marL="0" lvl="0" indent="0" algn="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000" kern="1200" dirty="0"/>
            <a:t>Construction</a:t>
          </a:r>
        </a:p>
      </dsp:txBody>
      <dsp:txXfrm>
        <a:off x="1115519" y="3980092"/>
        <a:ext cx="5328001" cy="2882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1D458-F83B-49DD-807D-24FDA20026F0}" type="datetimeFigureOut">
              <a:rPr lang="fr-FR" smtClean="0"/>
              <a:t>10/10/2022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2C23A-D5E4-41EF-8B64-18C188E104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329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Prevention: </a:t>
            </a:r>
            <a:r>
              <a:rPr lang="fr-FR" dirty="0" err="1"/>
              <a:t>primary</a:t>
            </a:r>
            <a:r>
              <a:rPr lang="fr-FR" dirty="0"/>
              <a:t> (</a:t>
            </a:r>
            <a:r>
              <a:rPr lang="fr-FR" dirty="0" err="1"/>
              <a:t>reduce</a:t>
            </a:r>
            <a:r>
              <a:rPr lang="fr-FR" dirty="0"/>
              <a:t>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factors</a:t>
            </a:r>
            <a:r>
              <a:rPr lang="fr-FR" dirty="0"/>
              <a:t>) ; </a:t>
            </a:r>
            <a:r>
              <a:rPr lang="fr-FR" dirty="0" err="1"/>
              <a:t>secondary</a:t>
            </a:r>
            <a:r>
              <a:rPr lang="fr-FR" dirty="0"/>
              <a:t> (</a:t>
            </a:r>
            <a:r>
              <a:rPr lang="fr-FR" dirty="0" err="1"/>
              <a:t>reduce</a:t>
            </a:r>
            <a:r>
              <a:rPr lang="fr-FR" dirty="0"/>
              <a:t> the impact) ; </a:t>
            </a:r>
            <a:r>
              <a:rPr lang="fr-FR" dirty="0" err="1"/>
              <a:t>tertiary</a:t>
            </a:r>
            <a:r>
              <a:rPr lang="fr-FR" dirty="0"/>
              <a:t> (</a:t>
            </a:r>
            <a:r>
              <a:rPr lang="fr-FR" dirty="0" err="1"/>
              <a:t>soften</a:t>
            </a:r>
            <a:r>
              <a:rPr lang="fr-FR" dirty="0"/>
              <a:t> the impact) </a:t>
            </a:r>
          </a:p>
          <a:p>
            <a:r>
              <a:rPr lang="fr-FR" dirty="0"/>
              <a:t>WHO (1948)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817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latin typeface="+mn-lt"/>
              </a:rPr>
              <a:t>Le déploiement d’outils de transformation numérique des organisations du travail appelle également à la vigilance.</a:t>
            </a:r>
          </a:p>
          <a:p>
            <a:r>
              <a:rPr lang="fr-FR" sz="1200" dirty="0">
                <a:latin typeface="+mn-lt"/>
              </a:rPr>
              <a:t>Notamment, Viva Insights Manager doit rester un outil facultatif d’aide à la décision pour les managers : son utilisation ne doit donc pas être un objectif, de même que les données qu’il remonte ne doivent pas être partie-prenante de l’évaluation d’un objectif.</a:t>
            </a:r>
          </a:p>
          <a:p>
            <a:r>
              <a:rPr lang="fr-FR" sz="1200" dirty="0">
                <a:latin typeface="+mn-lt"/>
              </a:rPr>
              <a:t>Également, Viva Insights Manager ne doit pas être dans ses usages un outil de contrainte pour les collectifs de travail.</a:t>
            </a:r>
          </a:p>
          <a:p>
            <a:r>
              <a:rPr lang="fr-FR" sz="1200" dirty="0">
                <a:latin typeface="+mn-lt"/>
              </a:rPr>
              <a:t>Toute modification du fonctionnement de l’outil et toute modification de son usage devront faire l’objet d’une nouvelle information consultation du CSE.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191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960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latin typeface="+mn-lt"/>
              </a:rPr>
              <a:t>No go at the moment, </a:t>
            </a:r>
            <a:r>
              <a:rPr lang="fr-FR" sz="1200" dirty="0" err="1">
                <a:latin typeface="+mn-lt"/>
              </a:rPr>
              <a:t>until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appropriate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implementation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designed</a:t>
            </a:r>
            <a:r>
              <a:rPr lang="fr-FR" sz="1200" dirty="0">
                <a:latin typeface="+mn-lt"/>
              </a:rPr>
              <a:t> and a pilot </a:t>
            </a:r>
            <a:r>
              <a:rPr lang="fr-FR" sz="1200" dirty="0" err="1">
                <a:latin typeface="+mn-lt"/>
              </a:rPr>
              <a:t>is</a:t>
            </a:r>
            <a:r>
              <a:rPr lang="fr-FR" sz="1200" dirty="0">
                <a:latin typeface="+mn-lt"/>
              </a:rPr>
              <a:t> set up.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+mn-lt"/>
              </a:rPr>
              <a:t>Typical issue of “top down” in worldwide companies.</a:t>
            </a:r>
          </a:p>
          <a:p>
            <a:endParaRPr lang="fr-FR" sz="1200" dirty="0">
              <a:latin typeface="+mn-lt"/>
            </a:endParaRPr>
          </a:p>
          <a:p>
            <a:r>
              <a:rPr lang="fr-FR" sz="1200" dirty="0">
                <a:latin typeface="+mn-lt"/>
              </a:rPr>
              <a:t>Back to basics:</a:t>
            </a:r>
          </a:p>
          <a:p>
            <a:r>
              <a:rPr lang="fr-FR" sz="1200" dirty="0">
                <a:latin typeface="+mn-lt"/>
              </a:rPr>
              <a:t>- </a:t>
            </a:r>
            <a:r>
              <a:rPr lang="fr-FR" sz="1200" dirty="0" err="1">
                <a:latin typeface="+mn-lt"/>
              </a:rPr>
              <a:t>Purpose</a:t>
            </a:r>
            <a:r>
              <a:rPr lang="fr-FR" sz="1200" dirty="0">
                <a:latin typeface="+mn-lt"/>
              </a:rPr>
              <a:t>: </a:t>
            </a:r>
            <a:r>
              <a:rPr lang="fr-FR" sz="1200" dirty="0" err="1">
                <a:latin typeface="+mn-lt"/>
              </a:rPr>
              <a:t>What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introducing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this</a:t>
            </a:r>
            <a:r>
              <a:rPr lang="fr-FR" sz="1200" dirty="0">
                <a:latin typeface="+mn-lt"/>
              </a:rPr>
              <a:t> new </a:t>
            </a:r>
            <a:r>
              <a:rPr lang="fr-FR" sz="1200" dirty="0" err="1">
                <a:latin typeface="+mn-lt"/>
              </a:rPr>
              <a:t>tool</a:t>
            </a:r>
            <a:r>
              <a:rPr lang="fr-FR" sz="1200" dirty="0">
                <a:latin typeface="+mn-lt"/>
              </a:rPr>
              <a:t> for?</a:t>
            </a:r>
          </a:p>
          <a:p>
            <a:r>
              <a:rPr lang="fr-FR" sz="1200" dirty="0">
                <a:latin typeface="+mn-lt"/>
              </a:rPr>
              <a:t>- Usages: by managers, </a:t>
            </a:r>
            <a:r>
              <a:rPr lang="fr-FR" sz="1200" dirty="0" err="1">
                <a:latin typeface="+mn-lt"/>
              </a:rPr>
              <a:t>work</a:t>
            </a:r>
            <a:r>
              <a:rPr lang="fr-FR" sz="1200" dirty="0">
                <a:latin typeface="+mn-lt"/>
              </a:rPr>
              <a:t> collectives, leadership team, plus articulation </a:t>
            </a:r>
            <a:r>
              <a:rPr lang="fr-FR" sz="1200" dirty="0" err="1">
                <a:latin typeface="+mn-lt"/>
              </a:rPr>
              <a:t>with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work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health</a:t>
            </a:r>
            <a:r>
              <a:rPr lang="fr-FR" sz="1200" dirty="0">
                <a:latin typeface="+mn-lt"/>
              </a:rPr>
              <a:t> service and </a:t>
            </a:r>
            <a:r>
              <a:rPr lang="fr-FR" sz="1200" dirty="0" err="1">
                <a:latin typeface="+mn-lt"/>
              </a:rPr>
              <a:t>work’s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council</a:t>
            </a:r>
            <a:r>
              <a:rPr lang="fr-FR" sz="1200" dirty="0">
                <a:latin typeface="+mn-lt"/>
              </a:rPr>
              <a:t> / </a:t>
            </a:r>
            <a:r>
              <a:rPr lang="fr-FR" sz="1200" dirty="0" err="1">
                <a:latin typeface="+mn-lt"/>
              </a:rPr>
              <a:t>trade</a:t>
            </a:r>
            <a:r>
              <a:rPr lang="fr-FR" sz="1200" dirty="0">
                <a:latin typeface="+mn-lt"/>
              </a:rPr>
              <a:t> unions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+mn-lt"/>
              </a:rPr>
              <a:t>Change management: </a:t>
            </a:r>
            <a:r>
              <a:rPr lang="fr-FR" sz="1200" dirty="0" err="1">
                <a:latin typeface="+mn-lt"/>
              </a:rPr>
              <a:t>rather</a:t>
            </a:r>
            <a:r>
              <a:rPr lang="fr-FR" sz="1200" dirty="0">
                <a:latin typeface="+mn-lt"/>
              </a:rPr>
              <a:t> follow-up </a:t>
            </a:r>
            <a:r>
              <a:rPr lang="fr-FR" sz="1200" dirty="0" err="1">
                <a:latin typeface="+mn-lt"/>
              </a:rPr>
              <a:t>than</a:t>
            </a:r>
            <a:r>
              <a:rPr lang="fr-FR" sz="1200" dirty="0">
                <a:latin typeface="+mn-lt"/>
              </a:rPr>
              <a:t> management and </a:t>
            </a:r>
            <a:r>
              <a:rPr lang="fr-FR" sz="1200" dirty="0" err="1">
                <a:latin typeface="+mn-lt"/>
              </a:rPr>
              <a:t>among</a:t>
            </a:r>
            <a:r>
              <a:rPr lang="fr-FR" sz="1200" dirty="0">
                <a:latin typeface="+mn-lt"/>
              </a:rPr>
              <a:t> managers but </a:t>
            </a:r>
            <a:r>
              <a:rPr lang="fr-FR" sz="1200" dirty="0" err="1">
                <a:latin typeface="+mn-lt"/>
              </a:rPr>
              <a:t>individual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contributors</a:t>
            </a:r>
            <a:r>
              <a:rPr lang="fr-FR" sz="1200" dirty="0">
                <a:latin typeface="+mn-lt"/>
              </a:rPr>
              <a:t> as </a:t>
            </a:r>
            <a:r>
              <a:rPr lang="fr-FR" sz="1200" dirty="0" err="1">
                <a:latin typeface="+mn-lt"/>
              </a:rPr>
              <a:t>well</a:t>
            </a:r>
            <a:r>
              <a:rPr lang="fr-FR" sz="1200" dirty="0">
                <a:latin typeface="+mn-lt"/>
              </a:rPr>
              <a:t>. </a:t>
            </a:r>
          </a:p>
          <a:p>
            <a:pPr marL="171450" indent="-171450">
              <a:buFontTx/>
              <a:buChar char="-"/>
            </a:pPr>
            <a:r>
              <a:rPr lang="fr-FR" sz="1200" dirty="0">
                <a:latin typeface="+mn-lt"/>
              </a:rPr>
              <a:t>Follow-up, post mortem documentation and </a:t>
            </a:r>
            <a:r>
              <a:rPr lang="fr-FR" sz="1200" dirty="0" err="1">
                <a:latin typeface="+mn-lt"/>
              </a:rPr>
              <a:t>continuous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improvement</a:t>
            </a:r>
            <a:r>
              <a:rPr lang="fr-FR" sz="1200" dirty="0">
                <a:latin typeface="+mn-lt"/>
              </a:rPr>
              <a:t>.</a:t>
            </a:r>
          </a:p>
          <a:p>
            <a:pPr marL="171450" indent="-171450">
              <a:buFontTx/>
              <a:buChar char="-"/>
            </a:pPr>
            <a:endParaRPr lang="fr-FR" sz="1200" dirty="0">
              <a:latin typeface="+mn-lt"/>
            </a:endParaRPr>
          </a:p>
          <a:p>
            <a:r>
              <a:rPr lang="fr-FR" sz="1200" dirty="0" err="1">
                <a:latin typeface="+mn-lt"/>
              </a:rPr>
              <a:t>Company’s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decisions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regarding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work</a:t>
            </a:r>
            <a:r>
              <a:rPr lang="fr-FR" sz="1200" dirty="0">
                <a:latin typeface="+mn-lt"/>
              </a:rPr>
              <a:t> organisations have to </a:t>
            </a:r>
            <a:r>
              <a:rPr lang="fr-FR" sz="1200" dirty="0" err="1">
                <a:latin typeface="+mn-lt"/>
              </a:rPr>
              <a:t>be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coherent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with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practical</a:t>
            </a:r>
            <a:r>
              <a:rPr lang="fr-FR" sz="1200" dirty="0">
                <a:latin typeface="+mn-lt"/>
              </a:rPr>
              <a:t> actions to </a:t>
            </a:r>
            <a:r>
              <a:rPr lang="fr-FR" sz="1200" dirty="0" err="1">
                <a:latin typeface="+mn-lt"/>
              </a:rPr>
              <a:t>improve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work</a:t>
            </a:r>
            <a:r>
              <a:rPr lang="fr-FR" sz="1200" dirty="0">
                <a:latin typeface="+mn-lt"/>
              </a:rPr>
              <a:t> organisations.</a:t>
            </a:r>
          </a:p>
          <a:p>
            <a:endParaRPr lang="fr-FR" sz="1200" dirty="0">
              <a:latin typeface="+mn-lt"/>
            </a:endParaRPr>
          </a:p>
          <a:p>
            <a:r>
              <a:rPr lang="fr-FR" sz="1200" dirty="0" err="1">
                <a:latin typeface="+mn-lt"/>
              </a:rPr>
              <a:t>Precise</a:t>
            </a:r>
            <a:r>
              <a:rPr lang="fr-FR" sz="1200" dirty="0">
                <a:latin typeface="+mn-lt"/>
              </a:rPr>
              <a:t> and </a:t>
            </a:r>
            <a:r>
              <a:rPr lang="fr-FR" sz="1200" dirty="0" err="1">
                <a:latin typeface="+mn-lt"/>
              </a:rPr>
              <a:t>scheduled</a:t>
            </a:r>
            <a:r>
              <a:rPr lang="fr-FR" sz="1200" dirty="0">
                <a:latin typeface="+mn-lt"/>
              </a:rPr>
              <a:t> follow-up </a:t>
            </a:r>
            <a:r>
              <a:rPr lang="fr-FR" sz="1200" dirty="0" err="1">
                <a:latin typeface="+mn-lt"/>
              </a:rPr>
              <a:t>regarding</a:t>
            </a:r>
            <a:r>
              <a:rPr lang="fr-FR" sz="1200" dirty="0">
                <a:latin typeface="+mn-lt"/>
              </a:rPr>
              <a:t>:</a:t>
            </a:r>
          </a:p>
          <a:p>
            <a:r>
              <a:rPr lang="fr-FR" sz="1200" dirty="0">
                <a:latin typeface="+mn-lt"/>
              </a:rPr>
              <a:t>- </a:t>
            </a:r>
            <a:r>
              <a:rPr lang="fr-FR" sz="1200" dirty="0" err="1">
                <a:latin typeface="+mn-lt"/>
              </a:rPr>
              <a:t>Implementation</a:t>
            </a:r>
            <a:endParaRPr lang="fr-FR" sz="1200" dirty="0">
              <a:latin typeface="+mn-lt"/>
            </a:endParaRPr>
          </a:p>
          <a:p>
            <a:r>
              <a:rPr lang="fr-FR" sz="1200" dirty="0">
                <a:latin typeface="+mn-lt"/>
              </a:rPr>
              <a:t>- Usage</a:t>
            </a:r>
          </a:p>
          <a:p>
            <a:r>
              <a:rPr lang="fr-FR" sz="1200" dirty="0">
                <a:latin typeface="+mn-lt"/>
              </a:rPr>
              <a:t>- </a:t>
            </a:r>
            <a:r>
              <a:rPr lang="fr-FR" sz="1200" dirty="0" err="1">
                <a:latin typeface="+mn-lt"/>
              </a:rPr>
              <a:t>Indicators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driven</a:t>
            </a:r>
            <a:r>
              <a:rPr lang="fr-FR" sz="1200" dirty="0">
                <a:latin typeface="+mn-lt"/>
              </a:rPr>
              <a:t> observations</a:t>
            </a:r>
          </a:p>
          <a:p>
            <a:r>
              <a:rPr lang="fr-FR" sz="1200" dirty="0">
                <a:latin typeface="+mn-lt"/>
              </a:rPr>
              <a:t>- Impact on </a:t>
            </a:r>
            <a:r>
              <a:rPr lang="fr-FR" sz="1200" dirty="0" err="1">
                <a:latin typeface="+mn-lt"/>
              </a:rPr>
              <a:t>work</a:t>
            </a:r>
            <a:r>
              <a:rPr lang="fr-FR" sz="1200" dirty="0">
                <a:latin typeface="+mn-lt"/>
              </a:rPr>
              <a:t> organisations</a:t>
            </a:r>
          </a:p>
          <a:p>
            <a:r>
              <a:rPr lang="fr-FR" sz="1200" dirty="0">
                <a:latin typeface="+mn-lt"/>
              </a:rPr>
              <a:t>- Impact on the usage of the data sources </a:t>
            </a:r>
            <a:r>
              <a:rPr lang="fr-FR" sz="1200" dirty="0" err="1">
                <a:latin typeface="+mn-lt"/>
              </a:rPr>
              <a:t>tools</a:t>
            </a:r>
            <a:endParaRPr lang="fr-FR" sz="120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6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dirty="0"/>
              <a:t>Design organisation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every</a:t>
            </a:r>
            <a:r>
              <a:rPr lang="fr-FR" dirty="0"/>
              <a:t> stakeholders</a:t>
            </a:r>
          </a:p>
          <a:p>
            <a:pPr marL="171450" indent="-171450">
              <a:buFontTx/>
              <a:buChar char="-"/>
            </a:pPr>
            <a:r>
              <a:rPr lang="fr-FR" dirty="0"/>
              <a:t>Follow-up for </a:t>
            </a:r>
            <a:r>
              <a:rPr lang="fr-FR" dirty="0" err="1"/>
              <a:t>continuous</a:t>
            </a:r>
            <a:r>
              <a:rPr lang="fr-FR" dirty="0"/>
              <a:t> </a:t>
            </a:r>
            <a:r>
              <a:rPr lang="fr-FR" dirty="0" err="1"/>
              <a:t>improvment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2011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465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800" b="0" i="0" u="none" strike="noStrike" baseline="0" dirty="0">
                <a:latin typeface="CIDFont+F1"/>
              </a:rPr>
              <a:t>The 5 </a:t>
            </a:r>
            <a:r>
              <a:rPr lang="fr-FR" sz="1800" b="0" i="0" u="none" strike="noStrike" baseline="0" dirty="0" err="1">
                <a:latin typeface="CIDFont+F1"/>
              </a:rPr>
              <a:t>principles</a:t>
            </a:r>
            <a:r>
              <a:rPr lang="fr-FR" sz="1800" b="0" i="0" u="none" strike="noStrike" baseline="0" dirty="0">
                <a:latin typeface="CIDFont+F1"/>
              </a:rPr>
              <a:t> of article 5.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Some</a:t>
            </a:r>
            <a:r>
              <a:rPr lang="fr-FR" dirty="0"/>
              <a:t> documents :</a:t>
            </a:r>
          </a:p>
          <a:p>
            <a:r>
              <a:rPr lang="fr-FR" dirty="0"/>
              <a:t>https://ec.europa.eu/info/law/law-topic/data-protection/reform/rules-business-and-organisations/obligations/when-data-protection-impact-assessment-dpia-required_fr</a:t>
            </a:r>
          </a:p>
          <a:p>
            <a:r>
              <a:rPr lang="fr-FR" dirty="0"/>
              <a:t>https://d28j9ucj9uj44t.cloudfront.net/uploads/2020/12/prospect-dpia-workers-guide.pdf</a:t>
            </a:r>
          </a:p>
          <a:p>
            <a:endParaRPr lang="fr-FR" dirty="0"/>
          </a:p>
          <a:p>
            <a:r>
              <a:rPr lang="fr-FR" dirty="0"/>
              <a:t>Never </a:t>
            </a:r>
            <a:r>
              <a:rPr lang="fr-FR" dirty="0" err="1"/>
              <a:t>hesitate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help </a:t>
            </a:r>
            <a:r>
              <a:rPr lang="fr-FR" dirty="0" err="1"/>
              <a:t>from</a:t>
            </a:r>
            <a:r>
              <a:rPr lang="fr-FR" dirty="0"/>
              <a:t> local GDPR </a:t>
            </a:r>
            <a:r>
              <a:rPr lang="fr-FR" dirty="0" err="1"/>
              <a:t>authority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416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371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Human in control </a:t>
            </a:r>
            <a:r>
              <a:rPr lang="fr-FR" dirty="0" err="1"/>
              <a:t>principle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9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Heavy</a:t>
            </a:r>
          </a:p>
          <a:p>
            <a:r>
              <a:rPr lang="fr-FR" dirty="0"/>
              <a:t>Not </a:t>
            </a:r>
            <a:r>
              <a:rPr lang="fr-FR" dirty="0" err="1"/>
              <a:t>measured</a:t>
            </a:r>
            <a:endParaRPr lang="fr-FR" dirty="0"/>
          </a:p>
          <a:p>
            <a:r>
              <a:rPr lang="fr-FR" dirty="0" err="1"/>
              <a:t>Correlated</a:t>
            </a:r>
            <a:r>
              <a:rPr lang="fr-FR" dirty="0"/>
              <a:t> to </a:t>
            </a:r>
            <a:r>
              <a:rPr lang="fr-FR" dirty="0" err="1"/>
              <a:t>evaluation</a:t>
            </a:r>
            <a:r>
              <a:rPr lang="fr-FR" dirty="0"/>
              <a:t> system,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antagonistic</a:t>
            </a:r>
            <a:r>
              <a:rPr lang="fr-FR" dirty="0"/>
              <a:t> to the right to </a:t>
            </a:r>
            <a:r>
              <a:rPr lang="fr-FR" dirty="0" err="1"/>
              <a:t>disconnect</a:t>
            </a:r>
            <a:r>
              <a:rPr lang="fr-FR" dirty="0"/>
              <a:t> and </a:t>
            </a:r>
            <a:r>
              <a:rPr lang="fr-FR" dirty="0" err="1"/>
              <a:t>reject</a:t>
            </a:r>
            <a:r>
              <a:rPr lang="fr-FR" dirty="0"/>
              <a:t> non « </a:t>
            </a:r>
            <a:r>
              <a:rPr lang="fr-FR" dirty="0" err="1"/>
              <a:t>added</a:t>
            </a:r>
            <a:r>
              <a:rPr lang="fr-FR" dirty="0"/>
              <a:t> value » times like training, admin, etc. to </a:t>
            </a:r>
            <a:r>
              <a:rPr lang="fr-FR" dirty="0" err="1"/>
              <a:t>personal</a:t>
            </a:r>
            <a:r>
              <a:rPr lang="fr-FR" dirty="0"/>
              <a:t> time.</a:t>
            </a:r>
          </a:p>
          <a:p>
            <a:r>
              <a:rPr lang="fr-FR" dirty="0"/>
              <a:t>In France, absence of control on </a:t>
            </a:r>
            <a:r>
              <a:rPr lang="fr-FR" dirty="0" err="1"/>
              <a:t>incoming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load</a:t>
            </a:r>
            <a:r>
              <a:rPr lang="fr-FR" dirty="0"/>
              <a:t> </a:t>
            </a:r>
            <a:r>
              <a:rPr lang="fr-FR" dirty="0" err="1"/>
              <a:t>may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judged</a:t>
            </a:r>
            <a:r>
              <a:rPr lang="fr-FR" dirty="0"/>
              <a:t> as moral </a:t>
            </a:r>
            <a:r>
              <a:rPr lang="fr-FR" dirty="0" err="1"/>
              <a:t>harassment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037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Collective right, </a:t>
            </a:r>
            <a:r>
              <a:rPr lang="fr-FR" dirty="0" err="1"/>
              <a:t>often</a:t>
            </a:r>
            <a:r>
              <a:rPr lang="fr-FR" dirty="0"/>
              <a:t> not compatible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organisation,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load</a:t>
            </a:r>
            <a:r>
              <a:rPr lang="fr-FR" dirty="0"/>
              <a:t>, </a:t>
            </a:r>
            <a:r>
              <a:rPr lang="fr-FR" dirty="0" err="1"/>
              <a:t>evaluation</a:t>
            </a:r>
            <a:r>
              <a:rPr lang="fr-FR" dirty="0"/>
              <a:t> system and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pushed</a:t>
            </a:r>
            <a:r>
              <a:rPr lang="fr-FR" dirty="0"/>
              <a:t> back to the </a:t>
            </a:r>
            <a:r>
              <a:rPr lang="fr-FR" dirty="0" err="1"/>
              <a:t>individual</a:t>
            </a:r>
            <a:r>
              <a:rPr lang="fr-FR" dirty="0"/>
              <a:t> </a:t>
            </a:r>
            <a:r>
              <a:rPr lang="fr-FR" dirty="0" err="1"/>
              <a:t>responsability</a:t>
            </a:r>
            <a:r>
              <a:rPr lang="fr-FR" dirty="0"/>
              <a:t> of </a:t>
            </a:r>
            <a:r>
              <a:rPr lang="fr-FR" dirty="0" err="1"/>
              <a:t>duty</a:t>
            </a:r>
            <a:r>
              <a:rPr lang="fr-FR" dirty="0"/>
              <a:t> to </a:t>
            </a:r>
            <a:r>
              <a:rPr lang="fr-FR" dirty="0" err="1"/>
              <a:t>disconnect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808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Telework</a:t>
            </a:r>
            <a:r>
              <a:rPr lang="fr-FR" dirty="0"/>
              <a:t>: </a:t>
            </a:r>
            <a:r>
              <a:rPr lang="fr-FR" dirty="0" err="1"/>
              <a:t>contract</a:t>
            </a:r>
            <a:r>
              <a:rPr lang="fr-FR" dirty="0"/>
              <a:t> </a:t>
            </a:r>
            <a:r>
              <a:rPr lang="fr-FR" dirty="0" err="1"/>
              <a:t>execution</a:t>
            </a:r>
            <a:r>
              <a:rPr lang="fr-FR" dirty="0"/>
              <a:t> mode (in France at least)</a:t>
            </a:r>
          </a:p>
          <a:p>
            <a:r>
              <a:rPr lang="fr-FR" dirty="0" err="1"/>
              <a:t>Specifically</a:t>
            </a:r>
            <a:r>
              <a:rPr lang="fr-FR" dirty="0"/>
              <a:t>: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day</a:t>
            </a:r>
            <a:r>
              <a:rPr lang="fr-FR" dirty="0"/>
              <a:t> </a:t>
            </a:r>
            <a:r>
              <a:rPr lang="fr-FR" dirty="0" err="1"/>
              <a:t>densified</a:t>
            </a:r>
            <a:r>
              <a:rPr lang="fr-FR" dirty="0"/>
              <a:t> due to no break, back to back meetings, </a:t>
            </a:r>
            <a:r>
              <a:rPr lang="fr-FR" dirty="0" err="1"/>
              <a:t>sometimes</a:t>
            </a:r>
            <a:r>
              <a:rPr lang="fr-FR" dirty="0"/>
              <a:t> due to over goodwill to </a:t>
            </a:r>
            <a:r>
              <a:rPr lang="fr-FR" dirty="0" err="1"/>
              <a:t>preserve</a:t>
            </a:r>
            <a:r>
              <a:rPr lang="fr-FR" dirty="0"/>
              <a:t> team </a:t>
            </a:r>
            <a:r>
              <a:rPr lang="fr-FR" dirty="0" err="1"/>
              <a:t>work</a:t>
            </a:r>
            <a:r>
              <a:rPr lang="fr-FR" dirty="0"/>
              <a:t>, but </a:t>
            </a:r>
            <a:r>
              <a:rPr lang="fr-FR" dirty="0" err="1"/>
              <a:t>sometimes</a:t>
            </a:r>
            <a:r>
              <a:rPr lang="fr-FR" dirty="0"/>
              <a:t> for control </a:t>
            </a:r>
            <a:r>
              <a:rPr lang="fr-FR" dirty="0" err="1"/>
              <a:t>purpose</a:t>
            </a:r>
            <a:r>
              <a:rPr lang="fr-FR" dirty="0"/>
              <a:t> </a:t>
            </a:r>
            <a:r>
              <a:rPr lang="fr-FR" dirty="0" err="1"/>
              <a:t>too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26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00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Double </a:t>
            </a:r>
            <a:r>
              <a:rPr lang="fr-FR" dirty="0" err="1"/>
              <a:t>connection</a:t>
            </a:r>
            <a:r>
              <a:rPr lang="fr-FR" dirty="0"/>
              <a:t> or </a:t>
            </a:r>
            <a:r>
              <a:rPr lang="fr-FR" dirty="0" err="1"/>
              <a:t>reconnection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Meeting </a:t>
            </a:r>
            <a:r>
              <a:rPr lang="fr-FR" dirty="0" err="1"/>
              <a:t>sickness</a:t>
            </a:r>
            <a:r>
              <a:rPr lang="fr-FR" dirty="0"/>
              <a:t>: long lasting meetings, </a:t>
            </a:r>
            <a:r>
              <a:rPr lang="fr-FR" dirty="0" err="1"/>
              <a:t>same</a:t>
            </a:r>
            <a:r>
              <a:rPr lang="fr-FR" dirty="0"/>
              <a:t> time meetings, back to back meetings, multitasking </a:t>
            </a:r>
            <a:r>
              <a:rPr lang="fr-FR" dirty="0" err="1"/>
              <a:t>during</a:t>
            </a:r>
            <a:r>
              <a:rPr lang="fr-FR" dirty="0"/>
              <a:t> meetings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Emailing over </a:t>
            </a:r>
            <a:r>
              <a:rPr lang="fr-FR" dirty="0" err="1"/>
              <a:t>hours</a:t>
            </a:r>
            <a:r>
              <a:rPr lang="fr-FR" dirty="0"/>
              <a:t>: </a:t>
            </a:r>
            <a:r>
              <a:rPr lang="fr-FR" dirty="0" err="1"/>
              <a:t>feature</a:t>
            </a:r>
            <a:r>
              <a:rPr lang="fr-FR" dirty="0"/>
              <a:t> to </a:t>
            </a:r>
            <a:r>
              <a:rPr lang="fr-FR" dirty="0" err="1"/>
              <a:t>delay</a:t>
            </a:r>
            <a:r>
              <a:rPr lang="fr-FR" dirty="0"/>
              <a:t> emailing to the </a:t>
            </a:r>
            <a:r>
              <a:rPr lang="fr-FR" dirty="0" err="1"/>
              <a:t>next</a:t>
            </a:r>
            <a:r>
              <a:rPr lang="fr-FR" dirty="0"/>
              <a:t> </a:t>
            </a:r>
            <a:r>
              <a:rPr lang="fr-FR" dirty="0" err="1"/>
              <a:t>day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err="1"/>
              <a:t>Two</a:t>
            </a:r>
            <a:r>
              <a:rPr lang="fr-FR" dirty="0"/>
              <a:t> major points to </a:t>
            </a:r>
            <a:r>
              <a:rPr lang="fr-FR" dirty="0" err="1"/>
              <a:t>consider</a:t>
            </a:r>
            <a:r>
              <a:rPr lang="fr-FR" dirty="0"/>
              <a:t>, </a:t>
            </a:r>
            <a:r>
              <a:rPr lang="fr-FR" dirty="0" err="1"/>
              <a:t>especially</a:t>
            </a:r>
            <a:r>
              <a:rPr lang="fr-FR" dirty="0"/>
              <a:t> </a:t>
            </a:r>
            <a:r>
              <a:rPr lang="fr-FR" dirty="0" err="1"/>
              <a:t>considering</a:t>
            </a:r>
            <a:r>
              <a:rPr lang="fr-FR" dirty="0"/>
              <a:t> </a:t>
            </a:r>
            <a:r>
              <a:rPr lang="fr-FR" dirty="0" err="1"/>
              <a:t>actual</a:t>
            </a:r>
            <a:r>
              <a:rPr lang="fr-FR" dirty="0"/>
              <a:t> </a:t>
            </a:r>
            <a:r>
              <a:rPr lang="fr-FR" dirty="0" err="1"/>
              <a:t>consideration</a:t>
            </a:r>
            <a:r>
              <a:rPr lang="fr-FR" dirty="0"/>
              <a:t> about the </a:t>
            </a:r>
            <a:r>
              <a:rPr lang="fr-FR" dirty="0" err="1"/>
              <a:t>subject</a:t>
            </a:r>
            <a:r>
              <a:rPr lang="fr-FR" dirty="0"/>
              <a:t> </a:t>
            </a:r>
            <a:r>
              <a:rPr lang="fr-FR" dirty="0" err="1"/>
              <a:t>mattter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25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Specific</a:t>
            </a:r>
            <a:r>
              <a:rPr lang="fr-FR" dirty="0"/>
              <a:t> to France :</a:t>
            </a:r>
          </a:p>
          <a:p>
            <a:pPr marL="0" indent="0">
              <a:buFontTx/>
              <a:buNone/>
            </a:pPr>
            <a:r>
              <a:rPr lang="fr-FR" dirty="0"/>
              <a:t>- </a:t>
            </a:r>
            <a:r>
              <a:rPr lang="fr-FR" dirty="0" err="1"/>
              <a:t>Work’s</a:t>
            </a:r>
            <a:r>
              <a:rPr lang="fr-FR" dirty="0"/>
              <a:t> </a:t>
            </a:r>
            <a:r>
              <a:rPr lang="fr-FR" dirty="0" err="1"/>
              <a:t>council</a:t>
            </a:r>
            <a:endParaRPr lang="fr-FR" dirty="0"/>
          </a:p>
          <a:p>
            <a:pPr marL="0" indent="0">
              <a:buFontTx/>
              <a:buNone/>
            </a:pPr>
            <a:r>
              <a:rPr lang="fr-FR" dirty="0"/>
              <a:t>- </a:t>
            </a:r>
            <a:r>
              <a:rPr lang="fr-FR" dirty="0" err="1"/>
              <a:t>Introducing</a:t>
            </a:r>
            <a:r>
              <a:rPr lang="fr-FR" dirty="0"/>
              <a:t> a new </a:t>
            </a:r>
            <a:r>
              <a:rPr lang="fr-FR" dirty="0" err="1"/>
              <a:t>technology</a:t>
            </a:r>
            <a:r>
              <a:rPr lang="fr-FR" dirty="0"/>
              <a:t> let the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dirty="0" err="1"/>
              <a:t>inform</a:t>
            </a:r>
            <a:r>
              <a:rPr lang="fr-FR" dirty="0"/>
              <a:t> and </a:t>
            </a:r>
            <a:r>
              <a:rPr lang="fr-FR" dirty="0" err="1"/>
              <a:t>consult</a:t>
            </a:r>
            <a:r>
              <a:rPr lang="fr-FR" dirty="0"/>
              <a:t> the </a:t>
            </a:r>
            <a:r>
              <a:rPr lang="fr-FR" dirty="0" err="1"/>
              <a:t>work’s</a:t>
            </a:r>
            <a:r>
              <a:rPr lang="fr-FR" dirty="0"/>
              <a:t> </a:t>
            </a:r>
            <a:r>
              <a:rPr lang="fr-FR" dirty="0" err="1"/>
              <a:t>council</a:t>
            </a:r>
            <a:endParaRPr lang="fr-FR" dirty="0"/>
          </a:p>
          <a:p>
            <a:pPr marL="0" indent="0">
              <a:buFontTx/>
              <a:buNone/>
            </a:pPr>
            <a:r>
              <a:rPr lang="fr-FR" dirty="0"/>
              <a:t>- </a:t>
            </a:r>
            <a:r>
              <a:rPr lang="fr-FR" dirty="0" err="1"/>
              <a:t>Work’s</a:t>
            </a:r>
            <a:r>
              <a:rPr lang="fr-FR" dirty="0"/>
              <a:t> </a:t>
            </a:r>
            <a:r>
              <a:rPr lang="fr-FR" dirty="0" err="1"/>
              <a:t>council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authorized</a:t>
            </a:r>
            <a:r>
              <a:rPr lang="fr-FR" dirty="0"/>
              <a:t> to have the </a:t>
            </a:r>
            <a:r>
              <a:rPr lang="fr-FR" dirty="0" err="1"/>
              <a:t>project</a:t>
            </a:r>
            <a:r>
              <a:rPr lang="fr-FR" dirty="0"/>
              <a:t> </a:t>
            </a:r>
            <a:r>
              <a:rPr lang="fr-FR" dirty="0" err="1"/>
              <a:t>audited</a:t>
            </a:r>
            <a:r>
              <a:rPr lang="fr-FR" dirty="0"/>
              <a:t> by an </a:t>
            </a:r>
            <a:r>
              <a:rPr lang="fr-FR" dirty="0" err="1"/>
              <a:t>independant</a:t>
            </a:r>
            <a:r>
              <a:rPr lang="fr-FR" dirty="0"/>
              <a:t> expert</a:t>
            </a:r>
          </a:p>
          <a:p>
            <a:pPr marL="0" indent="0">
              <a:buFontTx/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to </a:t>
            </a:r>
            <a:r>
              <a:rPr lang="fr-FR" dirty="0" err="1"/>
              <a:t>other</a:t>
            </a:r>
            <a:r>
              <a:rPr lang="fr-FR" dirty="0"/>
              <a:t> countries?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362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latin typeface="+mn-lt"/>
              </a:rPr>
              <a:t>Hot </a:t>
            </a:r>
            <a:r>
              <a:rPr lang="fr-FR" sz="1200" dirty="0" err="1">
                <a:latin typeface="+mn-lt"/>
              </a:rPr>
              <a:t>subject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matter</a:t>
            </a:r>
            <a:r>
              <a:rPr lang="fr-FR" sz="1200" dirty="0">
                <a:latin typeface="+mn-lt"/>
              </a:rPr>
              <a:t>, « </a:t>
            </a:r>
            <a:r>
              <a:rPr lang="fr-FR" sz="1200" dirty="0" err="1">
                <a:latin typeface="+mn-lt"/>
              </a:rPr>
              <a:t>sense</a:t>
            </a:r>
            <a:r>
              <a:rPr lang="fr-FR" sz="1200" dirty="0">
                <a:latin typeface="+mn-lt"/>
              </a:rPr>
              <a:t> and </a:t>
            </a:r>
            <a:r>
              <a:rPr lang="fr-FR" sz="1200" dirty="0" err="1">
                <a:latin typeface="+mn-lt"/>
              </a:rPr>
              <a:t>sensibility</a:t>
            </a:r>
            <a:r>
              <a:rPr lang="fr-FR" sz="1200" dirty="0">
                <a:latin typeface="+mn-lt"/>
              </a:rPr>
              <a:t> » </a:t>
            </a:r>
            <a:r>
              <a:rPr lang="fr-FR" sz="1200" dirty="0" err="1">
                <a:latin typeface="+mn-lt"/>
              </a:rPr>
              <a:t>flavoured</a:t>
            </a:r>
            <a:r>
              <a:rPr lang="fr-FR" sz="1200" dirty="0">
                <a:latin typeface="+mn-lt"/>
              </a:rPr>
              <a:t>, </a:t>
            </a:r>
            <a:r>
              <a:rPr lang="fr-FR" sz="1200" dirty="0" err="1">
                <a:latin typeface="+mn-lt"/>
              </a:rPr>
              <a:t>so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it</a:t>
            </a:r>
            <a:r>
              <a:rPr lang="fr-FR" sz="1200" dirty="0">
                <a:latin typeface="+mn-lt"/>
              </a:rPr>
              <a:t> must </a:t>
            </a:r>
            <a:r>
              <a:rPr lang="fr-FR" sz="1200" dirty="0" err="1">
                <a:latin typeface="+mn-lt"/>
              </a:rPr>
              <a:t>be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avoided</a:t>
            </a:r>
            <a:r>
              <a:rPr lang="fr-FR" sz="1200" dirty="0">
                <a:latin typeface="+mn-lt"/>
              </a:rPr>
              <a:t> to </a:t>
            </a:r>
            <a:r>
              <a:rPr lang="fr-FR" sz="1200" dirty="0" err="1">
                <a:latin typeface="+mn-lt"/>
              </a:rPr>
              <a:t>fall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into</a:t>
            </a:r>
            <a:r>
              <a:rPr lang="fr-FR" sz="1200" dirty="0">
                <a:latin typeface="+mn-lt"/>
              </a:rPr>
              <a:t> the trap of a </a:t>
            </a:r>
            <a:r>
              <a:rPr lang="fr-FR" sz="1200" dirty="0" err="1">
                <a:latin typeface="+mn-lt"/>
              </a:rPr>
              <a:t>sterile</a:t>
            </a:r>
            <a:r>
              <a:rPr lang="fr-FR" sz="1200" dirty="0">
                <a:latin typeface="+mn-lt"/>
              </a:rPr>
              <a:t> discussion, </a:t>
            </a:r>
            <a:r>
              <a:rPr lang="fr-FR" sz="1200" dirty="0" err="1">
                <a:latin typeface="+mn-lt"/>
              </a:rPr>
              <a:t>where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sensibility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is</a:t>
            </a:r>
            <a:r>
              <a:rPr lang="fr-FR" sz="1200" dirty="0">
                <a:latin typeface="+mn-lt"/>
              </a:rPr>
              <a:t> </a:t>
            </a:r>
            <a:r>
              <a:rPr lang="fr-FR" sz="1200" dirty="0" err="1">
                <a:latin typeface="+mn-lt"/>
              </a:rPr>
              <a:t>opposed</a:t>
            </a:r>
            <a:r>
              <a:rPr lang="fr-FR" sz="1200" dirty="0">
                <a:latin typeface="+mn-lt"/>
              </a:rPr>
              <a:t> to </a:t>
            </a:r>
            <a:r>
              <a:rPr lang="fr-FR" sz="1200" dirty="0" err="1">
                <a:latin typeface="+mn-lt"/>
              </a:rPr>
              <a:t>sense</a:t>
            </a:r>
            <a:r>
              <a:rPr lang="fr-FR" sz="1200" dirty="0">
                <a:latin typeface="+mn-lt"/>
              </a:rPr>
              <a:t>, but come back to the right questions.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41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latin typeface="+mn-lt"/>
              </a:rPr>
              <a:t>Le déploiement d’outils qui font remonter des données individuelles pour des traitements statistiques appelle à la vigilance.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latin typeface="+mn-lt"/>
              </a:rPr>
              <a:t>Tout outil de ce type doit être accompagné de précautions, de garde fous et de garanties qui ne sont pas remis en cause suivant la mode ou l’impulsion managériale, y compris à des niveaux supérieurs à une filiale dans le cas d’une multinationale.</a:t>
            </a:r>
          </a:p>
          <a:p>
            <a:r>
              <a:rPr lang="fr-FR" sz="1200" dirty="0">
                <a:latin typeface="+mn-lt"/>
              </a:rPr>
              <a:t>Dans le cas présent, les données sont </a:t>
            </a:r>
            <a:r>
              <a:rPr lang="fr-FR" sz="1200" dirty="0" err="1">
                <a:latin typeface="+mn-lt"/>
              </a:rPr>
              <a:t>pseudonymisées</a:t>
            </a:r>
            <a:r>
              <a:rPr lang="fr-FR" sz="1200" dirty="0">
                <a:latin typeface="+mn-lt"/>
              </a:rPr>
              <a:t> et il y a un seuil minimum de 9 personnes.</a:t>
            </a:r>
          </a:p>
          <a:p>
            <a:r>
              <a:rPr lang="fr-FR" sz="1200" dirty="0">
                <a:latin typeface="+mn-lt"/>
              </a:rPr>
              <a:t>Dans le cas où un collectif tombe en-dessous de 9, du bruit statistique est introduit (confidentialité différentielle).</a:t>
            </a:r>
          </a:p>
          <a:p>
            <a:r>
              <a:rPr lang="fr-FR" sz="1200" dirty="0">
                <a:latin typeface="+mn-lt"/>
              </a:rPr>
              <a:t>NB : ce seuil doit être un seuil minimal immuable et la négociation ou la consultation doit porter strictement et exclusivement avec cette valeur minimum de ce paramètre.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2C23A-D5E4-41EF-8B64-18C188E104A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448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9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2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4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4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5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2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0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4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7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13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15E4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D8B1E7-EF0A-4118-A804-D7F559784B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D6D1913-8582-955B-2A8E-090A53A187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-4978" y="2528102"/>
            <a:ext cx="5891428" cy="1801795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86451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1608" y="323849"/>
            <a:ext cx="6130391" cy="653415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6650" y="1244600"/>
            <a:ext cx="4705349" cy="5613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fr-FR" kern="1200" dirty="0">
                <a:latin typeface="+mn-lt"/>
                <a:ea typeface="+mj-ea"/>
                <a:cs typeface="+mj-cs"/>
              </a:rPr>
              <a:t>How to use digital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tools</a:t>
            </a:r>
            <a:r>
              <a:rPr lang="fr-FR" kern="1200" dirty="0">
                <a:latin typeface="+mn-lt"/>
                <a:ea typeface="+mj-ea"/>
                <a:cs typeface="+mj-cs"/>
              </a:rPr>
              <a:t> to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improve</a:t>
            </a:r>
            <a:r>
              <a:rPr lang="fr-FR" kern="1200" dirty="0">
                <a:latin typeface="+mn-lt"/>
                <a:ea typeface="+mj-ea"/>
                <a:cs typeface="+mj-cs"/>
              </a:rPr>
              <a:t>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workers</a:t>
            </a:r>
            <a:r>
              <a:rPr lang="fr-FR" kern="1200" dirty="0">
                <a:latin typeface="+mn-lt"/>
                <a:ea typeface="+mj-ea"/>
                <a:cs typeface="+mj-cs"/>
              </a:rPr>
              <a:t>’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health</a:t>
            </a:r>
            <a:r>
              <a:rPr lang="fr-FR" kern="1200" dirty="0">
                <a:latin typeface="+mn-lt"/>
                <a:ea typeface="+mj-ea"/>
                <a:cs typeface="+mj-cs"/>
              </a:rPr>
              <a:t>?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A case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study</a:t>
            </a:r>
            <a:r>
              <a:rPr lang="fr-FR" kern="1200" dirty="0">
                <a:latin typeface="+mn-lt"/>
                <a:ea typeface="+mj-ea"/>
                <a:cs typeface="+mj-cs"/>
              </a:rPr>
              <a:t>.</a:t>
            </a:r>
            <a:endParaRPr lang="en-US" sz="5400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225257-775B-B639-5E72-A6C533C32615}"/>
              </a:ext>
            </a:extLst>
          </p:cNvPr>
          <p:cNvSpPr txBox="1">
            <a:spLocks/>
          </p:cNvSpPr>
          <p:nvPr/>
        </p:nvSpPr>
        <p:spPr>
          <a:xfrm>
            <a:off x="-1" y="6188764"/>
            <a:ext cx="5886451" cy="6692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latin typeface="+mn-lt"/>
              </a:rPr>
              <a:t>Paris, 10/20-21/2022</a:t>
            </a:r>
          </a:p>
        </p:txBody>
      </p:sp>
    </p:spTree>
    <p:extLst>
      <p:ext uri="{BB962C8B-B14F-4D97-AF65-F5344CB8AC3E}">
        <p14:creationId xmlns:p14="http://schemas.microsoft.com/office/powerpoint/2010/main" val="105610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From</a:t>
            </a:r>
            <a:r>
              <a:rPr lang="fr-FR" sz="6000" dirty="0">
                <a:latin typeface="+mn-lt"/>
              </a:rPr>
              <a:t> qualitative to quantitative</a:t>
            </a:r>
          </a:p>
        </p:txBody>
      </p:sp>
    </p:spTree>
    <p:extLst>
      <p:ext uri="{BB962C8B-B14F-4D97-AF65-F5344CB8AC3E}">
        <p14:creationId xmlns:p14="http://schemas.microsoft.com/office/powerpoint/2010/main" val="1168598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From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individual</a:t>
            </a:r>
            <a:r>
              <a:rPr lang="fr-FR" sz="6000" dirty="0">
                <a:latin typeface="+mn-lt"/>
              </a:rPr>
              <a:t> to collective</a:t>
            </a:r>
          </a:p>
        </p:txBody>
      </p:sp>
    </p:spTree>
    <p:extLst>
      <p:ext uri="{BB962C8B-B14F-4D97-AF65-F5344CB8AC3E}">
        <p14:creationId xmlns:p14="http://schemas.microsoft.com/office/powerpoint/2010/main" val="328405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C3ED992-EB89-4C2F-8A9A-947E91BC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7101" y="0"/>
            <a:ext cx="6634899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kern="1200" dirty="0" err="1">
                <a:latin typeface="+mn-lt"/>
                <a:ea typeface="+mj-ea"/>
                <a:cs typeface="+mj-cs"/>
              </a:rPr>
              <a:t>Which</a:t>
            </a:r>
            <a:r>
              <a:rPr lang="fr-FR" kern="1200" dirty="0">
                <a:latin typeface="+mn-lt"/>
                <a:ea typeface="+mj-ea"/>
                <a:cs typeface="+mj-cs"/>
              </a:rPr>
              <a:t>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approach</a:t>
            </a:r>
            <a:r>
              <a:rPr lang="fr-FR" kern="1200" dirty="0">
                <a:latin typeface="+mn-lt"/>
                <a:ea typeface="+mj-ea"/>
                <a:cs typeface="+mj-cs"/>
              </a:rPr>
              <a:t>?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 err="1">
                <a:latin typeface="+mn-lt"/>
                <a:ea typeface="+mj-ea"/>
                <a:cs typeface="+mj-cs"/>
              </a:rPr>
              <a:t>Why</a:t>
            </a:r>
            <a:r>
              <a:rPr lang="fr-FR" kern="1200" dirty="0">
                <a:latin typeface="+mn-lt"/>
                <a:ea typeface="+mj-ea"/>
                <a:cs typeface="+mj-cs"/>
              </a:rPr>
              <a:t>?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EBAF49-F962-DBE9-61D0-50C07943240E}"/>
              </a:ext>
            </a:extLst>
          </p:cNvPr>
          <p:cNvSpPr txBox="1">
            <a:spLocks/>
          </p:cNvSpPr>
          <p:nvPr/>
        </p:nvSpPr>
        <p:spPr>
          <a:xfrm>
            <a:off x="-1" y="-1"/>
            <a:ext cx="5373611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+mn-lt"/>
              </a:rPr>
              <a:t>We</a:t>
            </a:r>
          </a:p>
          <a:p>
            <a:pPr algn="l"/>
            <a:r>
              <a:rPr lang="en-US" dirty="0">
                <a:latin typeface="+mn-lt"/>
              </a:rPr>
              <a:t>Can</a:t>
            </a:r>
          </a:p>
          <a:p>
            <a:pPr algn="l"/>
            <a:r>
              <a:rPr lang="en-US" dirty="0">
                <a:latin typeface="+mn-lt"/>
              </a:rPr>
              <a:t>Work</a:t>
            </a:r>
          </a:p>
          <a:p>
            <a:pPr algn="l"/>
            <a:r>
              <a:rPr lang="en-US" dirty="0">
                <a:latin typeface="+mn-lt"/>
              </a:rPr>
              <a:t>It</a:t>
            </a:r>
          </a:p>
          <a:p>
            <a:pPr algn="l"/>
            <a:r>
              <a:rPr lang="en-US" dirty="0">
                <a:latin typeface="+mn-lt"/>
              </a:rPr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3765751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+mn-lt"/>
              </a:rPr>
              <a:t>Work’s Council</a:t>
            </a:r>
          </a:p>
          <a:p>
            <a:pPr algn="ctr"/>
            <a:r>
              <a:rPr lang="en-US" sz="6000" dirty="0">
                <a:latin typeface="+mn-lt"/>
              </a:rPr>
              <a:t>+</a:t>
            </a:r>
          </a:p>
          <a:p>
            <a:pPr algn="ctr"/>
            <a:r>
              <a:rPr lang="en-US" sz="6000" dirty="0">
                <a:latin typeface="+mn-lt"/>
              </a:rPr>
              <a:t>Expertise</a:t>
            </a:r>
          </a:p>
        </p:txBody>
      </p:sp>
    </p:spTree>
    <p:extLst>
      <p:ext uri="{BB962C8B-B14F-4D97-AF65-F5344CB8AC3E}">
        <p14:creationId xmlns:p14="http://schemas.microsoft.com/office/powerpoint/2010/main" val="314117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FB70317B-C95D-67C2-09C3-485EF215D5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3" r="17760"/>
          <a:stretch/>
        </p:blipFill>
        <p:spPr>
          <a:xfrm>
            <a:off x="2315674" y="27"/>
            <a:ext cx="77109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9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+mn-lt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964603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>
                <a:latin typeface="+mn-lt"/>
              </a:rPr>
              <a:t>Fundamentals</a:t>
            </a:r>
          </a:p>
        </p:txBody>
      </p:sp>
    </p:spTree>
    <p:extLst>
      <p:ext uri="{BB962C8B-B14F-4D97-AF65-F5344CB8AC3E}">
        <p14:creationId xmlns:p14="http://schemas.microsoft.com/office/powerpoint/2010/main" val="4284651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C3ED992-EB89-4C2F-8A9A-947E91BC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0"/>
            <a:ext cx="6096000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kern="1200" dirty="0" err="1">
                <a:latin typeface="+mn-lt"/>
                <a:ea typeface="+mj-ea"/>
                <a:cs typeface="+mj-cs"/>
              </a:rPr>
              <a:t>Postmortem</a:t>
            </a:r>
            <a:r>
              <a:rPr lang="fr-FR" kern="1200" dirty="0">
                <a:latin typeface="+mn-lt"/>
                <a:ea typeface="+mj-ea"/>
                <a:cs typeface="+mj-cs"/>
              </a:rPr>
              <a:t> documentation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EBAF49-F962-DBE9-61D0-50C07943240E}"/>
              </a:ext>
            </a:extLst>
          </p:cNvPr>
          <p:cNvSpPr txBox="1">
            <a:spLocks/>
          </p:cNvSpPr>
          <p:nvPr/>
        </p:nvSpPr>
        <p:spPr>
          <a:xfrm>
            <a:off x="-1" y="-1"/>
            <a:ext cx="5654519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+mn-lt"/>
              </a:rPr>
              <a:t>Get back</a:t>
            </a:r>
          </a:p>
        </p:txBody>
      </p:sp>
    </p:spTree>
    <p:extLst>
      <p:ext uri="{BB962C8B-B14F-4D97-AF65-F5344CB8AC3E}">
        <p14:creationId xmlns:p14="http://schemas.microsoft.com/office/powerpoint/2010/main" val="282497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17AEAA45-A439-09EC-7C19-36698DA67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113884"/>
              </p:ext>
            </p:extLst>
          </p:nvPr>
        </p:nvGraphicFramePr>
        <p:xfrm>
          <a:off x="-1" y="0"/>
          <a:ext cx="12192000" cy="6862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7468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C3ED992-EB89-4C2F-8A9A-947E91BC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0"/>
            <a:ext cx="6096000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kern="1200" dirty="0">
                <a:latin typeface="+mn-lt"/>
                <a:ea typeface="+mj-ea"/>
                <a:cs typeface="+mj-cs"/>
              </a:rPr>
              <a:t>Experience sharing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EBAF49-F962-DBE9-61D0-50C07943240E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4930923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+mn-lt"/>
              </a:rPr>
              <a:t>With</a:t>
            </a:r>
          </a:p>
          <a:p>
            <a:pPr algn="l"/>
            <a:r>
              <a:rPr lang="en-US" dirty="0">
                <a:latin typeface="+mn-lt"/>
              </a:rPr>
              <a:t>A</a:t>
            </a:r>
          </a:p>
          <a:p>
            <a:pPr algn="l"/>
            <a:r>
              <a:rPr lang="en-US" dirty="0">
                <a:latin typeface="+mn-lt"/>
              </a:rPr>
              <a:t>Little</a:t>
            </a:r>
          </a:p>
          <a:p>
            <a:pPr algn="l"/>
            <a:r>
              <a:rPr lang="en-US" dirty="0">
                <a:latin typeface="+mn-lt"/>
              </a:rPr>
              <a:t>Help</a:t>
            </a:r>
          </a:p>
          <a:p>
            <a:pPr algn="l"/>
            <a:r>
              <a:rPr lang="en-US" dirty="0">
                <a:latin typeface="+mn-lt"/>
              </a:rPr>
              <a:t>From</a:t>
            </a:r>
          </a:p>
          <a:p>
            <a:pPr algn="l"/>
            <a:r>
              <a:rPr lang="en-US" dirty="0">
                <a:latin typeface="+mn-lt"/>
              </a:rPr>
              <a:t>My</a:t>
            </a:r>
          </a:p>
          <a:p>
            <a:pPr algn="l"/>
            <a:r>
              <a:rPr lang="en-US" dirty="0">
                <a:latin typeface="+mn-lt"/>
              </a:rPr>
              <a:t>Friends</a:t>
            </a:r>
          </a:p>
        </p:txBody>
      </p:sp>
    </p:spTree>
    <p:extLst>
      <p:ext uri="{BB962C8B-B14F-4D97-AF65-F5344CB8AC3E}">
        <p14:creationId xmlns:p14="http://schemas.microsoft.com/office/powerpoint/2010/main" val="183184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8250" y="0"/>
            <a:ext cx="7143749" cy="933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800" dirty="0">
                <a:latin typeface="+mn-lt"/>
              </a:rPr>
              <a:t>A hard day’s night</a:t>
            </a:r>
            <a:endParaRPr lang="en-US" sz="4800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A97FAAB-5E30-4176-BE96-C3DD3FB14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762007"/>
            <a:ext cx="5948806" cy="6095979"/>
          </a:xfrm>
          <a:custGeom>
            <a:avLst/>
            <a:gdLst>
              <a:gd name="connsiteX0" fmla="*/ 1573832 w 5948806"/>
              <a:gd name="connsiteY0" fmla="*/ 765 h 6095979"/>
              <a:gd name="connsiteX1" fmla="*/ 2734663 w 5948806"/>
              <a:gd name="connsiteY1" fmla="*/ 238687 h 6095979"/>
              <a:gd name="connsiteX2" fmla="*/ 5668316 w 5948806"/>
              <a:gd name="connsiteY2" fmla="*/ 3639516 h 6095979"/>
              <a:gd name="connsiteX3" fmla="*/ 5937022 w 5948806"/>
              <a:gd name="connsiteY3" fmla="*/ 5865869 h 6095979"/>
              <a:gd name="connsiteX4" fmla="*/ 5948806 w 5948806"/>
              <a:gd name="connsiteY4" fmla="*/ 6095979 h 6095979"/>
              <a:gd name="connsiteX5" fmla="*/ 0 w 5948806"/>
              <a:gd name="connsiteY5" fmla="*/ 6095979 h 6095979"/>
              <a:gd name="connsiteX6" fmla="*/ 0 w 5948806"/>
              <a:gd name="connsiteY6" fmla="*/ 1621672 h 6095979"/>
              <a:gd name="connsiteX7" fmla="*/ 36310 w 5948806"/>
              <a:gd name="connsiteY7" fmla="*/ 1518814 h 6095979"/>
              <a:gd name="connsiteX8" fmla="*/ 287891 w 5948806"/>
              <a:gd name="connsiteY8" fmla="*/ 956872 h 6095979"/>
              <a:gd name="connsiteX9" fmla="*/ 1573832 w 5948806"/>
              <a:gd name="connsiteY9" fmla="*/ 765 h 609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48806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9" y="4393559"/>
                  <a:pt x="5890546" y="5142244"/>
                  <a:pt x="5937022" y="5865869"/>
                </a:cubicBezTo>
                <a:lnTo>
                  <a:pt x="5948806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499B49E-33BD-9E2F-F45B-8A240FBABC55}"/>
              </a:ext>
            </a:extLst>
          </p:cNvPr>
          <p:cNvSpPr txBox="1">
            <a:spLocks/>
          </p:cNvSpPr>
          <p:nvPr/>
        </p:nvSpPr>
        <p:spPr>
          <a:xfrm>
            <a:off x="-12" y="761991"/>
            <a:ext cx="5948806" cy="6095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latin typeface="+mn-lt"/>
              </a:rPr>
              <a:t>Agenda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36AADE03-8218-FF9D-E698-84E47CC45E3E}"/>
              </a:ext>
            </a:extLst>
          </p:cNvPr>
          <p:cNvSpPr txBox="1">
            <a:spLocks/>
          </p:cNvSpPr>
          <p:nvPr/>
        </p:nvSpPr>
        <p:spPr>
          <a:xfrm>
            <a:off x="6543677" y="1298575"/>
            <a:ext cx="5648323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latin typeface="+mn-lt"/>
              </a:rPr>
              <a:t>Help!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4EEBABC-CF08-1443-41C0-3E97973C21B9}"/>
              </a:ext>
            </a:extLst>
          </p:cNvPr>
          <p:cNvSpPr txBox="1">
            <a:spLocks/>
          </p:cNvSpPr>
          <p:nvPr/>
        </p:nvSpPr>
        <p:spPr>
          <a:xfrm>
            <a:off x="5948794" y="2597150"/>
            <a:ext cx="6243205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latin typeface="+mn-lt"/>
              </a:rPr>
              <a:t>We can work it out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57DE08C-8AC3-2258-762A-07B47758F488}"/>
              </a:ext>
            </a:extLst>
          </p:cNvPr>
          <p:cNvSpPr txBox="1">
            <a:spLocks/>
          </p:cNvSpPr>
          <p:nvPr/>
        </p:nvSpPr>
        <p:spPr>
          <a:xfrm>
            <a:off x="8115300" y="3895725"/>
            <a:ext cx="4025899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latin typeface="+mn-lt"/>
              </a:rPr>
              <a:t>Get back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7901316E-454B-6A06-630A-04D6404AD102}"/>
              </a:ext>
            </a:extLst>
          </p:cNvPr>
          <p:cNvSpPr txBox="1">
            <a:spLocks/>
          </p:cNvSpPr>
          <p:nvPr/>
        </p:nvSpPr>
        <p:spPr>
          <a:xfrm>
            <a:off x="6543677" y="5353050"/>
            <a:ext cx="5648323" cy="150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latin typeface="+mn-lt"/>
              </a:rPr>
              <a:t>With a little help from my friends</a:t>
            </a:r>
          </a:p>
        </p:txBody>
      </p:sp>
    </p:spTree>
    <p:extLst>
      <p:ext uri="{BB962C8B-B14F-4D97-AF65-F5344CB8AC3E}">
        <p14:creationId xmlns:p14="http://schemas.microsoft.com/office/powerpoint/2010/main" val="4069244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European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framework</a:t>
            </a:r>
            <a:r>
              <a:rPr lang="fr-FR" sz="6000" dirty="0">
                <a:latin typeface="+mn-lt"/>
              </a:rPr>
              <a:t> agreement</a:t>
            </a:r>
          </a:p>
        </p:txBody>
      </p:sp>
      <p:pic>
        <p:nvPicPr>
          <p:cNvPr id="4" name="Graphique 3" descr="Rose des vents contour">
            <a:extLst>
              <a:ext uri="{FF2B5EF4-FFF2-40B4-BE49-F238E27FC236}">
                <a16:creationId xmlns:a16="http://schemas.microsoft.com/office/drawing/2014/main" id="{B8C57299-3F9E-8A1A-155A-26F2BD8857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07112">
            <a:off x="464270" y="482096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634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1085312"/>
            <a:ext cx="6096002" cy="577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Where</a:t>
            </a:r>
            <a:r>
              <a:rPr lang="fr-FR" sz="6000" dirty="0">
                <a:latin typeface="+mn-lt"/>
              </a:rPr>
              <a:t>?</a:t>
            </a:r>
          </a:p>
          <a:p>
            <a:pPr algn="ctr"/>
            <a:endParaRPr lang="fr-FR" sz="6000" dirty="0">
              <a:latin typeface="+mn-lt"/>
            </a:endParaRPr>
          </a:p>
          <a:p>
            <a:pPr algn="ctr"/>
            <a:r>
              <a:rPr lang="fr-FR" sz="6000" dirty="0" err="1">
                <a:latin typeface="+mn-lt"/>
              </a:rPr>
              <a:t>Why</a:t>
            </a:r>
            <a:r>
              <a:rPr lang="fr-FR" sz="6000" dirty="0">
                <a:latin typeface="+mn-lt"/>
              </a:rPr>
              <a:t>?</a:t>
            </a:r>
          </a:p>
          <a:p>
            <a:pPr algn="ctr"/>
            <a:endParaRPr lang="fr-FR" sz="6000" dirty="0">
              <a:latin typeface="+mn-lt"/>
            </a:endParaRPr>
          </a:p>
          <a:p>
            <a:pPr algn="ctr"/>
            <a:r>
              <a:rPr lang="fr-FR" sz="6000" dirty="0">
                <a:latin typeface="+mn-lt"/>
              </a:rPr>
              <a:t>How?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C0FBBB0-6839-D9EA-E2CD-656BB2F501D4}"/>
              </a:ext>
            </a:extLst>
          </p:cNvPr>
          <p:cNvSpPr txBox="1">
            <a:spLocks/>
          </p:cNvSpPr>
          <p:nvPr/>
        </p:nvSpPr>
        <p:spPr>
          <a:xfrm>
            <a:off x="6095997" y="0"/>
            <a:ext cx="6096002" cy="5615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Who</a:t>
            </a:r>
            <a:r>
              <a:rPr lang="fr-FR" sz="6000" dirty="0">
                <a:latin typeface="+mn-lt"/>
              </a:rPr>
              <a:t>?</a:t>
            </a:r>
          </a:p>
          <a:p>
            <a:pPr algn="ctr"/>
            <a:endParaRPr lang="fr-FR" sz="6000" dirty="0">
              <a:latin typeface="+mn-lt"/>
            </a:endParaRPr>
          </a:p>
          <a:p>
            <a:pPr algn="ctr"/>
            <a:r>
              <a:rPr lang="fr-FR" sz="6000" dirty="0" err="1">
                <a:latin typeface="+mn-lt"/>
              </a:rPr>
              <a:t>What</a:t>
            </a:r>
            <a:r>
              <a:rPr lang="fr-FR" sz="6000" dirty="0">
                <a:latin typeface="+mn-lt"/>
              </a:rPr>
              <a:t>?</a:t>
            </a:r>
          </a:p>
          <a:p>
            <a:pPr algn="ctr"/>
            <a:endParaRPr lang="fr-FR" sz="6000" dirty="0">
              <a:latin typeface="+mn-lt"/>
            </a:endParaRPr>
          </a:p>
          <a:p>
            <a:pPr algn="ctr"/>
            <a:r>
              <a:rPr lang="fr-FR" sz="6000" dirty="0" err="1">
                <a:latin typeface="+mn-lt"/>
              </a:rPr>
              <a:t>When</a:t>
            </a:r>
            <a:r>
              <a:rPr lang="fr-FR" sz="6000" dirty="0"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3980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Audit</a:t>
            </a:r>
          </a:p>
          <a:p>
            <a:pPr algn="ctr"/>
            <a:r>
              <a:rPr lang="fr-FR" sz="6000" dirty="0">
                <a:latin typeface="+mn-lt"/>
              </a:rPr>
              <a:t>+</a:t>
            </a:r>
          </a:p>
          <a:p>
            <a:pPr algn="ctr"/>
            <a:r>
              <a:rPr lang="fr-FR" sz="6000" dirty="0">
                <a:latin typeface="+mn-lt"/>
              </a:rPr>
              <a:t>Expertise</a:t>
            </a:r>
          </a:p>
          <a:p>
            <a:pPr algn="ctr"/>
            <a:r>
              <a:rPr lang="fr-FR" sz="6000" dirty="0">
                <a:latin typeface="+mn-lt"/>
              </a:rPr>
              <a:t>=</a:t>
            </a:r>
          </a:p>
          <a:p>
            <a:pPr algn="ctr"/>
            <a:r>
              <a:rPr lang="fr-FR" sz="6000" dirty="0" err="1">
                <a:latin typeface="+mn-lt"/>
              </a:rPr>
              <a:t>Questioning</a:t>
            </a:r>
            <a:r>
              <a:rPr lang="fr-FR" sz="6000" dirty="0">
                <a:latin typeface="+mn-lt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261961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+mn-lt"/>
              </a:rPr>
              <a:t>GDPR</a:t>
            </a:r>
          </a:p>
          <a:p>
            <a:pPr algn="ctr"/>
            <a:r>
              <a:rPr lang="en-US" sz="6000" dirty="0">
                <a:latin typeface="+mn-lt"/>
              </a:rPr>
              <a:t>+</a:t>
            </a:r>
          </a:p>
          <a:p>
            <a:pPr algn="ctr"/>
            <a:r>
              <a:rPr lang="en-US" sz="6000" dirty="0">
                <a:latin typeface="+mn-lt"/>
              </a:rPr>
              <a:t>DPIA</a:t>
            </a:r>
          </a:p>
        </p:txBody>
      </p:sp>
      <p:pic>
        <p:nvPicPr>
          <p:cNvPr id="2" name="Graphique 1" descr="Rose des vents contour">
            <a:extLst>
              <a:ext uri="{FF2B5EF4-FFF2-40B4-BE49-F238E27FC236}">
                <a16:creationId xmlns:a16="http://schemas.microsoft.com/office/drawing/2014/main" id="{0E350223-2541-B218-7E1E-F47C7D395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07112">
            <a:off x="464270" y="482096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45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Follow-up</a:t>
            </a:r>
          </a:p>
        </p:txBody>
      </p:sp>
    </p:spTree>
    <p:extLst>
      <p:ext uri="{BB962C8B-B14F-4D97-AF65-F5344CB8AC3E}">
        <p14:creationId xmlns:p14="http://schemas.microsoft.com/office/powerpoint/2010/main" val="3599160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2" y="0"/>
            <a:ext cx="12192002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Don’t </a:t>
            </a:r>
            <a:r>
              <a:rPr lang="fr-FR" sz="6000" dirty="0" err="1">
                <a:latin typeface="+mn-lt"/>
              </a:rPr>
              <a:t>blame</a:t>
            </a:r>
            <a:r>
              <a:rPr lang="fr-FR" sz="6000" dirty="0">
                <a:latin typeface="+mn-lt"/>
              </a:rPr>
              <a:t> digitalisation for </a:t>
            </a:r>
            <a:r>
              <a:rPr lang="fr-FR" sz="6000" dirty="0" err="1">
                <a:latin typeface="+mn-lt"/>
              </a:rPr>
              <a:t>anything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being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done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anyhow</a:t>
            </a:r>
            <a:r>
              <a:rPr lang="fr-FR" sz="6000" dirty="0"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82344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AC5B9688-28B2-49CE-8BD3-0A5369AAA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062888" y="-798159"/>
            <a:ext cx="5330951" cy="6927272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EFB1AA6B-A8CC-8DA3-3FD5-18E63E739811}"/>
              </a:ext>
            </a:extLst>
          </p:cNvPr>
          <p:cNvSpPr txBox="1">
            <a:spLocks/>
          </p:cNvSpPr>
          <p:nvPr/>
        </p:nvSpPr>
        <p:spPr>
          <a:xfrm>
            <a:off x="5264727" y="0"/>
            <a:ext cx="6927273" cy="533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Thank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you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>
                <a:latin typeface="+mn-lt"/>
                <a:sym typeface="Wingdings" panose="05000000000000000000" pitchFamily="2" charset="2"/>
              </a:rPr>
              <a:t></a:t>
            </a:r>
            <a:endParaRPr lang="fr-FR" sz="6000" dirty="0">
              <a:latin typeface="+mn-l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9EF3A72-B85A-B4DC-3284-C334A89E1DFD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5264728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The </a:t>
            </a:r>
            <a:r>
              <a:rPr lang="fr-FR" sz="6000" dirty="0" err="1">
                <a:latin typeface="+mn-lt"/>
              </a:rPr>
              <a:t>floor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is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yours</a:t>
            </a:r>
            <a:r>
              <a:rPr lang="fr-FR" sz="6000" dirty="0"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4269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15E4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A8FDA66-67B4-4DBE-8354-C26F91ADB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0 w 12191999"/>
              <a:gd name="connsiteY0" fmla="*/ 0 h 6857999"/>
              <a:gd name="connsiteX1" fmla="*/ 12191999 w 12191999"/>
              <a:gd name="connsiteY1" fmla="*/ 0 h 6857999"/>
              <a:gd name="connsiteX2" fmla="*/ 12191999 w 12191999"/>
              <a:gd name="connsiteY2" fmla="*/ 6857999 h 6857999"/>
              <a:gd name="connsiteX3" fmla="*/ 0 w 12191999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BD21CE5-4E6E-9FE3-E827-DF73DE18FC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298084" y="2528102"/>
            <a:ext cx="5891428" cy="1801795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EFE03F30-C271-0DDB-F3B9-D5FA2027421C}"/>
              </a:ext>
            </a:extLst>
          </p:cNvPr>
          <p:cNvSpPr txBox="1">
            <a:spLocks/>
          </p:cNvSpPr>
          <p:nvPr/>
        </p:nvSpPr>
        <p:spPr>
          <a:xfrm>
            <a:off x="6298084" y="6188764"/>
            <a:ext cx="5886451" cy="6692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>
                <a:latin typeface="+mn-lt"/>
              </a:rPr>
              <a:t>Paris, 10/20-21/2022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83E07743-2B11-5A44-5969-3D1E5D387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465" y="1244599"/>
            <a:ext cx="4705349" cy="5613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fr-FR" kern="1200" dirty="0">
                <a:latin typeface="+mn-lt"/>
                <a:ea typeface="+mj-ea"/>
                <a:cs typeface="+mj-cs"/>
              </a:rPr>
              <a:t>How to use digital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tools</a:t>
            </a:r>
            <a:r>
              <a:rPr lang="fr-FR" kern="1200" dirty="0">
                <a:latin typeface="+mn-lt"/>
                <a:ea typeface="+mj-ea"/>
                <a:cs typeface="+mj-cs"/>
              </a:rPr>
              <a:t> to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improve</a:t>
            </a:r>
            <a:r>
              <a:rPr lang="fr-FR" kern="1200" dirty="0">
                <a:latin typeface="+mn-lt"/>
                <a:ea typeface="+mj-ea"/>
                <a:cs typeface="+mj-cs"/>
              </a:rPr>
              <a:t>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workers</a:t>
            </a:r>
            <a:r>
              <a:rPr lang="fr-FR" kern="1200" dirty="0">
                <a:latin typeface="+mn-lt"/>
                <a:ea typeface="+mj-ea"/>
                <a:cs typeface="+mj-cs"/>
              </a:rPr>
              <a:t>’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health</a:t>
            </a:r>
            <a:r>
              <a:rPr lang="fr-FR" kern="1200" dirty="0">
                <a:latin typeface="+mn-lt"/>
                <a:ea typeface="+mj-ea"/>
                <a:cs typeface="+mj-cs"/>
              </a:rPr>
              <a:t>?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A case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study</a:t>
            </a:r>
            <a:r>
              <a:rPr lang="fr-FR" kern="1200" dirty="0">
                <a:latin typeface="+mn-lt"/>
                <a:ea typeface="+mj-ea"/>
                <a:cs typeface="+mj-cs"/>
              </a:rPr>
              <a:t>.</a:t>
            </a:r>
            <a:endParaRPr lang="en-US" sz="5400" kern="1200" dirty="0"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083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C3ED992-EB89-4C2F-8A9A-947E91BC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0"/>
            <a:ext cx="6096000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kern="1200" dirty="0">
                <a:latin typeface="+mn-lt"/>
                <a:ea typeface="+mj-ea"/>
                <a:cs typeface="+mj-cs"/>
              </a:rPr>
              <a:t>Work </a:t>
            </a:r>
            <a:r>
              <a:rPr lang="fr-FR" kern="1200" dirty="0" err="1">
                <a:latin typeface="+mn-lt"/>
                <a:ea typeface="+mj-ea"/>
                <a:cs typeface="+mj-cs"/>
              </a:rPr>
              <a:t>health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+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Digitalisation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=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Issues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+</a:t>
            </a:r>
            <a:br>
              <a:rPr lang="fr-FR" kern="1200" dirty="0">
                <a:latin typeface="+mn-lt"/>
                <a:ea typeface="+mj-ea"/>
                <a:cs typeface="+mj-cs"/>
              </a:rPr>
            </a:br>
            <a:r>
              <a:rPr lang="fr-FR" kern="1200" dirty="0">
                <a:latin typeface="+mn-lt"/>
                <a:ea typeface="+mj-ea"/>
                <a:cs typeface="+mj-cs"/>
              </a:rPr>
              <a:t>Challenges?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EBAF49-F962-DBE9-61D0-50C07943240E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338455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A</a:t>
            </a:r>
          </a:p>
          <a:p>
            <a:r>
              <a:rPr lang="en-US" dirty="0">
                <a:latin typeface="+mn-lt"/>
              </a:rPr>
              <a:t>Hard</a:t>
            </a:r>
          </a:p>
          <a:p>
            <a:r>
              <a:rPr lang="en-US" dirty="0">
                <a:latin typeface="+mn-lt"/>
              </a:rPr>
              <a:t>Day’s</a:t>
            </a:r>
          </a:p>
          <a:p>
            <a:r>
              <a:rPr lang="en-US" dirty="0">
                <a:latin typeface="+mn-lt"/>
              </a:rPr>
              <a:t>Night</a:t>
            </a:r>
          </a:p>
        </p:txBody>
      </p:sp>
    </p:spTree>
    <p:extLst>
      <p:ext uri="{BB962C8B-B14F-4D97-AF65-F5344CB8AC3E}">
        <p14:creationId xmlns:p14="http://schemas.microsoft.com/office/powerpoint/2010/main" val="46284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Risk </a:t>
            </a:r>
            <a:r>
              <a:rPr lang="fr-FR" sz="6000" dirty="0" err="1">
                <a:latin typeface="+mn-lt"/>
              </a:rPr>
              <a:t>prevention</a:t>
            </a:r>
            <a:endParaRPr lang="fr-FR" sz="6000" dirty="0">
              <a:latin typeface="+mn-lt"/>
            </a:endParaRPr>
          </a:p>
        </p:txBody>
      </p:sp>
      <p:pic>
        <p:nvPicPr>
          <p:cNvPr id="5" name="Graphique 4" descr="Rose des vents contour">
            <a:extLst>
              <a:ext uri="{FF2B5EF4-FFF2-40B4-BE49-F238E27FC236}">
                <a16:creationId xmlns:a16="http://schemas.microsoft.com/office/drawing/2014/main" id="{FE45BFF5-543E-5B27-15C8-A66B8CDB5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07112">
            <a:off x="464270" y="482096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4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Work </a:t>
            </a:r>
            <a:r>
              <a:rPr lang="fr-FR" sz="6000" dirty="0" err="1">
                <a:latin typeface="+mn-lt"/>
              </a:rPr>
              <a:t>load</a:t>
            </a:r>
            <a:endParaRPr lang="fr-FR" sz="6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832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>
                <a:latin typeface="+mn-lt"/>
              </a:rPr>
              <a:t>Right to </a:t>
            </a:r>
            <a:r>
              <a:rPr lang="fr-FR" sz="6000" dirty="0" err="1">
                <a:latin typeface="+mn-lt"/>
              </a:rPr>
              <a:t>disconnect</a:t>
            </a:r>
            <a:endParaRPr lang="fr-FR" sz="6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02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6000" dirty="0" err="1">
                <a:latin typeface="+mn-lt"/>
              </a:rPr>
              <a:t>Hybrid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work</a:t>
            </a:r>
            <a:r>
              <a:rPr lang="fr-FR" sz="6000" dirty="0">
                <a:latin typeface="+mn-lt"/>
              </a:rPr>
              <a:t> / </a:t>
            </a:r>
            <a:r>
              <a:rPr lang="fr-FR" sz="6000" dirty="0" err="1">
                <a:latin typeface="+mn-lt"/>
              </a:rPr>
              <a:t>telework</a:t>
            </a:r>
            <a:endParaRPr lang="fr-FR" sz="6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0507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C3ED992-EB89-4C2F-8A9A-947E91BC6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29AF105-EDF6-928F-6ED5-0C866A544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0"/>
            <a:ext cx="6096000" cy="6858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latin typeface="+mn-lt"/>
                <a:ea typeface="+mj-ea"/>
                <a:cs typeface="+mj-cs"/>
              </a:rPr>
              <a:t>Viva Insights Manager</a:t>
            </a:r>
            <a:br>
              <a:rPr lang="en-US" kern="1200" dirty="0">
                <a:latin typeface="+mn-lt"/>
                <a:ea typeface="+mj-ea"/>
                <a:cs typeface="+mj-cs"/>
              </a:rPr>
            </a:br>
            <a:br>
              <a:rPr lang="en-US" kern="1200" dirty="0">
                <a:latin typeface="+mn-lt"/>
                <a:ea typeface="+mj-ea"/>
                <a:cs typeface="+mj-cs"/>
              </a:rPr>
            </a:br>
            <a:r>
              <a:rPr lang="en-US" kern="1200" dirty="0">
                <a:latin typeface="+mn-lt"/>
                <a:ea typeface="+mj-ea"/>
                <a:cs typeface="+mj-cs"/>
              </a:rPr>
              <a:t>?</a:t>
            </a:r>
            <a:br>
              <a:rPr lang="en-US" kern="1200" dirty="0">
                <a:latin typeface="+mn-lt"/>
                <a:ea typeface="+mj-ea"/>
                <a:cs typeface="+mj-cs"/>
              </a:rPr>
            </a:br>
            <a:br>
              <a:rPr lang="en-US" kern="1200" dirty="0">
                <a:latin typeface="+mn-lt"/>
                <a:ea typeface="+mj-ea"/>
                <a:cs typeface="+mj-cs"/>
              </a:rPr>
            </a:br>
            <a:r>
              <a:rPr lang="fr-FR" dirty="0">
                <a:latin typeface="+mn-lt"/>
              </a:rPr>
              <a:t>Work </a:t>
            </a:r>
            <a:r>
              <a:rPr lang="fr-FR" dirty="0" err="1">
                <a:latin typeface="+mn-lt"/>
              </a:rPr>
              <a:t>health</a:t>
            </a:r>
            <a:endParaRPr lang="en-US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EBAF49-F962-DBE9-61D0-50C07943240E}"/>
              </a:ext>
            </a:extLst>
          </p:cNvPr>
          <p:cNvSpPr txBox="1">
            <a:spLocks/>
          </p:cNvSpPr>
          <p:nvPr/>
        </p:nvSpPr>
        <p:spPr>
          <a:xfrm>
            <a:off x="-1" y="-1"/>
            <a:ext cx="5373611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+mn-lt"/>
              </a:rPr>
              <a:t>Help!</a:t>
            </a:r>
          </a:p>
        </p:txBody>
      </p:sp>
    </p:spTree>
    <p:extLst>
      <p:ext uri="{BB962C8B-B14F-4D97-AF65-F5344CB8AC3E}">
        <p14:creationId xmlns:p14="http://schemas.microsoft.com/office/powerpoint/2010/main" val="4733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F52E3226-C559-5BD1-907C-7DB733E5D6C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fr-FR" sz="6000" dirty="0">
                <a:latin typeface="+mn-lt"/>
              </a:rPr>
              <a:t>Over </a:t>
            </a:r>
            <a:r>
              <a:rPr lang="fr-FR" sz="6000" dirty="0" err="1">
                <a:latin typeface="+mn-lt"/>
              </a:rPr>
              <a:t>hours</a:t>
            </a:r>
            <a:r>
              <a:rPr lang="fr-FR" sz="6000" dirty="0">
                <a:latin typeface="+mn-lt"/>
              </a:rPr>
              <a:t> </a:t>
            </a:r>
            <a:r>
              <a:rPr lang="fr-FR" sz="6000" dirty="0" err="1">
                <a:latin typeface="+mn-lt"/>
              </a:rPr>
              <a:t>work</a:t>
            </a:r>
            <a:endParaRPr lang="fr-FR" sz="6000" dirty="0">
              <a:latin typeface="+mn-lt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fr-FR" sz="6000" dirty="0">
                <a:latin typeface="+mn-lt"/>
              </a:rPr>
              <a:t>Meeting </a:t>
            </a:r>
            <a:r>
              <a:rPr lang="fr-FR" sz="6000" dirty="0" err="1">
                <a:latin typeface="+mn-lt"/>
              </a:rPr>
              <a:t>sickness</a:t>
            </a:r>
            <a:endParaRPr lang="fr-FR" sz="6000" dirty="0">
              <a:latin typeface="+mn-lt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fr-FR" sz="6000" dirty="0">
                <a:latin typeface="+mn-lt"/>
              </a:rPr>
              <a:t>Over </a:t>
            </a:r>
            <a:r>
              <a:rPr lang="fr-FR" sz="6000" dirty="0" err="1">
                <a:latin typeface="+mn-lt"/>
              </a:rPr>
              <a:t>hours</a:t>
            </a:r>
            <a:r>
              <a:rPr lang="fr-FR" sz="6000" dirty="0">
                <a:latin typeface="+mn-lt"/>
              </a:rPr>
              <a:t> communication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fr-FR" sz="6000" dirty="0">
                <a:latin typeface="+mn-lt"/>
              </a:rPr>
              <a:t>Manager </a:t>
            </a:r>
            <a:r>
              <a:rPr lang="fr-FR" sz="6000" dirty="0" err="1">
                <a:latin typeface="+mn-lt"/>
              </a:rPr>
              <a:t>role</a:t>
            </a:r>
            <a:r>
              <a:rPr lang="fr-FR" sz="6000" dirty="0">
                <a:latin typeface="+mn-lt"/>
              </a:rPr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487043980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946</Words>
  <Application>Microsoft Office PowerPoint</Application>
  <PresentationFormat>Grand écran</PresentationFormat>
  <Paragraphs>146</Paragraphs>
  <Slides>27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4" baseType="lpstr">
      <vt:lpstr>Arial</vt:lpstr>
      <vt:lpstr>Avenir Next LT Pro</vt:lpstr>
      <vt:lpstr>Avenir Next LT Pro Light</vt:lpstr>
      <vt:lpstr>Calibri</vt:lpstr>
      <vt:lpstr>CIDFont+F1</vt:lpstr>
      <vt:lpstr>Sitka Subheading</vt:lpstr>
      <vt:lpstr>PebbleVTI</vt:lpstr>
      <vt:lpstr>How to use digital tools to improve workers’ health? A case study.</vt:lpstr>
      <vt:lpstr>A hard day’s night</vt:lpstr>
      <vt:lpstr>Work health + Digitalisation = Issues + Challenges?</vt:lpstr>
      <vt:lpstr>Présentation PowerPoint</vt:lpstr>
      <vt:lpstr>Présentation PowerPoint</vt:lpstr>
      <vt:lpstr>Présentation PowerPoint</vt:lpstr>
      <vt:lpstr>Présentation PowerPoint</vt:lpstr>
      <vt:lpstr>Viva Insights Manager  ?  Work health</vt:lpstr>
      <vt:lpstr>Présentation PowerPoint</vt:lpstr>
      <vt:lpstr>Présentation PowerPoint</vt:lpstr>
      <vt:lpstr>Présentation PowerPoint</vt:lpstr>
      <vt:lpstr>Which approach?  Why?</vt:lpstr>
      <vt:lpstr>Présentation PowerPoint</vt:lpstr>
      <vt:lpstr>Présentation PowerPoint</vt:lpstr>
      <vt:lpstr>Présentation PowerPoint</vt:lpstr>
      <vt:lpstr>Présentation PowerPoint</vt:lpstr>
      <vt:lpstr>Postmortem documentation</vt:lpstr>
      <vt:lpstr>Présentation PowerPoint</vt:lpstr>
      <vt:lpstr>Experience sharing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How to use digital tools to improve workers’ health? A case study.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digital tools to improve workers’ health – A case study.</dc:title>
  <dc:creator>my ma</dc:creator>
  <cp:lastModifiedBy>my ma</cp:lastModifiedBy>
  <cp:revision>1</cp:revision>
  <dcterms:created xsi:type="dcterms:W3CDTF">2022-10-03T16:46:35Z</dcterms:created>
  <dcterms:modified xsi:type="dcterms:W3CDTF">2022-10-10T07:17:15Z</dcterms:modified>
</cp:coreProperties>
</file>